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sldIdLst>
    <p:sldId id="256" r:id="rId2"/>
    <p:sldId id="257" r:id="rId3"/>
    <p:sldId id="258" r:id="rId4"/>
    <p:sldId id="259" r:id="rId5"/>
    <p:sldId id="260" r:id="rId6"/>
    <p:sldId id="261" r:id="rId7"/>
    <p:sldId id="262" r:id="rId8"/>
    <p:sldId id="263" r:id="rId9"/>
    <p:sldId id="273" r:id="rId10"/>
    <p:sldId id="264" r:id="rId11"/>
    <p:sldId id="265" r:id="rId12"/>
    <p:sldId id="266" r:id="rId13"/>
    <p:sldId id="268" r:id="rId14"/>
    <p:sldId id="272" r:id="rId15"/>
    <p:sldId id="267" r:id="rId16"/>
    <p:sldId id="269" r:id="rId17"/>
    <p:sldId id="270" r:id="rId18"/>
    <p:sldId id="274" r:id="rId19"/>
    <p:sldId id="275" r:id="rId20"/>
    <p:sldId id="276" r:id="rId21"/>
    <p:sldId id="271"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85" autoAdjust="0"/>
    <p:restoredTop sz="94660"/>
  </p:normalViewPr>
  <p:slideViewPr>
    <p:cSldViewPr snapToGrid="0">
      <p:cViewPr varScale="1">
        <p:scale>
          <a:sx n="146" d="100"/>
          <a:sy n="146" d="100"/>
        </p:scale>
        <p:origin x="7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2DC3EB-D715-442C-97CF-16D546113A35}" type="doc">
      <dgm:prSet loTypeId="urn:microsoft.com/office/officeart/2005/8/layout/vProcess5" loCatId="process" qsTypeId="urn:microsoft.com/office/officeart/2005/8/quickstyle/simple1" qsCatId="simple" csTypeId="urn:microsoft.com/office/officeart/2005/8/colors/accent0_3" csCatId="mainScheme" phldr="1"/>
      <dgm:spPr/>
      <dgm:t>
        <a:bodyPr/>
        <a:lstStyle/>
        <a:p>
          <a:endParaRPr lang="en-US"/>
        </a:p>
      </dgm:t>
    </dgm:pt>
    <dgm:pt modelId="{783302D9-9351-4C84-BF33-990465DA51F5}">
      <dgm:prSet/>
      <dgm:spPr/>
      <dgm:t>
        <a:bodyPr/>
        <a:lstStyle/>
        <a:p>
          <a:r>
            <a:rPr lang="en-US" b="1"/>
            <a:t>Submitted By:</a:t>
          </a:r>
          <a:endParaRPr lang="en-US"/>
        </a:p>
      </dgm:t>
    </dgm:pt>
    <dgm:pt modelId="{20E8FEC6-6832-4A00-A77E-5E1510827B0F}" type="parTrans" cxnId="{42067D6E-7418-4DCD-88C0-66966441B2D4}">
      <dgm:prSet/>
      <dgm:spPr/>
      <dgm:t>
        <a:bodyPr/>
        <a:lstStyle/>
        <a:p>
          <a:endParaRPr lang="en-US"/>
        </a:p>
      </dgm:t>
    </dgm:pt>
    <dgm:pt modelId="{A3B9C371-0271-46CD-AB2D-452BEBCF74BD}" type="sibTrans" cxnId="{42067D6E-7418-4DCD-88C0-66966441B2D4}">
      <dgm:prSet/>
      <dgm:spPr/>
      <dgm:t>
        <a:bodyPr/>
        <a:lstStyle/>
        <a:p>
          <a:endParaRPr lang="en-US"/>
        </a:p>
      </dgm:t>
    </dgm:pt>
    <dgm:pt modelId="{4AB96C51-2B99-4084-8CC6-675E3F461135}">
      <dgm:prSet/>
      <dgm:spPr/>
      <dgm:t>
        <a:bodyPr/>
        <a:lstStyle/>
        <a:p>
          <a:r>
            <a:rPr lang="en-US" b="1" i="0" dirty="0"/>
            <a:t>Saroj Kumar Dev</a:t>
          </a:r>
          <a:endParaRPr lang="en-US" dirty="0"/>
        </a:p>
      </dgm:t>
    </dgm:pt>
    <dgm:pt modelId="{81D8A7DC-E4DC-4DB7-B001-DCABDD157A52}" type="parTrans" cxnId="{5157CF20-3F7F-48EB-A34A-1F876EBEF381}">
      <dgm:prSet/>
      <dgm:spPr/>
      <dgm:t>
        <a:bodyPr/>
        <a:lstStyle/>
        <a:p>
          <a:endParaRPr lang="en-US"/>
        </a:p>
      </dgm:t>
    </dgm:pt>
    <dgm:pt modelId="{306C2EDB-6898-4C78-B5DB-3B518E8A8A9E}" type="sibTrans" cxnId="{5157CF20-3F7F-48EB-A34A-1F876EBEF381}">
      <dgm:prSet/>
      <dgm:spPr/>
      <dgm:t>
        <a:bodyPr/>
        <a:lstStyle/>
        <a:p>
          <a:endParaRPr lang="en-US"/>
        </a:p>
      </dgm:t>
    </dgm:pt>
    <dgm:pt modelId="{4FA432C8-AF98-4EEF-9B08-859DB225254B}">
      <dgm:prSet/>
      <dgm:spPr/>
      <dgm:t>
        <a:bodyPr/>
        <a:lstStyle/>
        <a:p>
          <a:r>
            <a:rPr lang="en-US" b="1" i="0"/>
            <a:t>Nahom Debretsion</a:t>
          </a:r>
          <a:endParaRPr lang="en-US"/>
        </a:p>
      </dgm:t>
    </dgm:pt>
    <dgm:pt modelId="{6572EBF7-699A-4475-908F-DD3E415ADA61}" type="parTrans" cxnId="{128453C5-B938-4B96-BBE5-8F5A66C22B1A}">
      <dgm:prSet/>
      <dgm:spPr/>
      <dgm:t>
        <a:bodyPr/>
        <a:lstStyle/>
        <a:p>
          <a:endParaRPr lang="en-US"/>
        </a:p>
      </dgm:t>
    </dgm:pt>
    <dgm:pt modelId="{C4F8FE03-5651-457F-9A60-51A6BFCD151A}" type="sibTrans" cxnId="{128453C5-B938-4B96-BBE5-8F5A66C22B1A}">
      <dgm:prSet/>
      <dgm:spPr/>
      <dgm:t>
        <a:bodyPr/>
        <a:lstStyle/>
        <a:p>
          <a:endParaRPr lang="en-US"/>
        </a:p>
      </dgm:t>
    </dgm:pt>
    <dgm:pt modelId="{5DD3A342-3721-40FE-ABCF-5831163C1812}" type="pres">
      <dgm:prSet presAssocID="{B82DC3EB-D715-442C-97CF-16D546113A35}" presName="outerComposite" presStyleCnt="0">
        <dgm:presLayoutVars>
          <dgm:chMax val="5"/>
          <dgm:dir/>
          <dgm:resizeHandles val="exact"/>
        </dgm:presLayoutVars>
      </dgm:prSet>
      <dgm:spPr/>
    </dgm:pt>
    <dgm:pt modelId="{379722AC-245E-4D66-B583-5339E3CBD122}" type="pres">
      <dgm:prSet presAssocID="{B82DC3EB-D715-442C-97CF-16D546113A35}" presName="dummyMaxCanvas" presStyleCnt="0">
        <dgm:presLayoutVars/>
      </dgm:prSet>
      <dgm:spPr/>
    </dgm:pt>
    <dgm:pt modelId="{C2743792-C689-4FF2-B4EA-07067042E30E}" type="pres">
      <dgm:prSet presAssocID="{B82DC3EB-D715-442C-97CF-16D546113A35}" presName="ThreeNodes_1" presStyleLbl="node1" presStyleIdx="0" presStyleCnt="3">
        <dgm:presLayoutVars>
          <dgm:bulletEnabled val="1"/>
        </dgm:presLayoutVars>
      </dgm:prSet>
      <dgm:spPr/>
    </dgm:pt>
    <dgm:pt modelId="{22BF3AFA-98A2-4FF6-B1C3-32EE037898E5}" type="pres">
      <dgm:prSet presAssocID="{B82DC3EB-D715-442C-97CF-16D546113A35}" presName="ThreeNodes_2" presStyleLbl="node1" presStyleIdx="1" presStyleCnt="3">
        <dgm:presLayoutVars>
          <dgm:bulletEnabled val="1"/>
        </dgm:presLayoutVars>
      </dgm:prSet>
      <dgm:spPr/>
    </dgm:pt>
    <dgm:pt modelId="{E7153CAF-BC43-4A4A-8C00-CFA7D7313771}" type="pres">
      <dgm:prSet presAssocID="{B82DC3EB-D715-442C-97CF-16D546113A35}" presName="ThreeNodes_3" presStyleLbl="node1" presStyleIdx="2" presStyleCnt="3">
        <dgm:presLayoutVars>
          <dgm:bulletEnabled val="1"/>
        </dgm:presLayoutVars>
      </dgm:prSet>
      <dgm:spPr/>
    </dgm:pt>
    <dgm:pt modelId="{554F2A0C-B497-4B08-A432-99DBD4770776}" type="pres">
      <dgm:prSet presAssocID="{B82DC3EB-D715-442C-97CF-16D546113A35}" presName="ThreeConn_1-2" presStyleLbl="fgAccFollowNode1" presStyleIdx="0" presStyleCnt="2">
        <dgm:presLayoutVars>
          <dgm:bulletEnabled val="1"/>
        </dgm:presLayoutVars>
      </dgm:prSet>
      <dgm:spPr/>
    </dgm:pt>
    <dgm:pt modelId="{8679D1D0-A71B-4A6C-901D-DEC9CFC1D940}" type="pres">
      <dgm:prSet presAssocID="{B82DC3EB-D715-442C-97CF-16D546113A35}" presName="ThreeConn_2-3" presStyleLbl="fgAccFollowNode1" presStyleIdx="1" presStyleCnt="2">
        <dgm:presLayoutVars>
          <dgm:bulletEnabled val="1"/>
        </dgm:presLayoutVars>
      </dgm:prSet>
      <dgm:spPr/>
    </dgm:pt>
    <dgm:pt modelId="{380F18EF-ABF3-4FC8-8E3C-45B66323FDDC}" type="pres">
      <dgm:prSet presAssocID="{B82DC3EB-D715-442C-97CF-16D546113A35}" presName="ThreeNodes_1_text" presStyleLbl="node1" presStyleIdx="2" presStyleCnt="3">
        <dgm:presLayoutVars>
          <dgm:bulletEnabled val="1"/>
        </dgm:presLayoutVars>
      </dgm:prSet>
      <dgm:spPr/>
    </dgm:pt>
    <dgm:pt modelId="{590432A6-C2EE-4552-A57F-C15C63CB360B}" type="pres">
      <dgm:prSet presAssocID="{B82DC3EB-D715-442C-97CF-16D546113A35}" presName="ThreeNodes_2_text" presStyleLbl="node1" presStyleIdx="2" presStyleCnt="3">
        <dgm:presLayoutVars>
          <dgm:bulletEnabled val="1"/>
        </dgm:presLayoutVars>
      </dgm:prSet>
      <dgm:spPr/>
    </dgm:pt>
    <dgm:pt modelId="{47FCC7B4-A08B-4A28-9110-86D4DAB9ACC7}" type="pres">
      <dgm:prSet presAssocID="{B82DC3EB-D715-442C-97CF-16D546113A35}" presName="ThreeNodes_3_text" presStyleLbl="node1" presStyleIdx="2" presStyleCnt="3">
        <dgm:presLayoutVars>
          <dgm:bulletEnabled val="1"/>
        </dgm:presLayoutVars>
      </dgm:prSet>
      <dgm:spPr/>
    </dgm:pt>
  </dgm:ptLst>
  <dgm:cxnLst>
    <dgm:cxn modelId="{5157CF20-3F7F-48EB-A34A-1F876EBEF381}" srcId="{B82DC3EB-D715-442C-97CF-16D546113A35}" destId="{4AB96C51-2B99-4084-8CC6-675E3F461135}" srcOrd="1" destOrd="0" parTransId="{81D8A7DC-E4DC-4DB7-B001-DCABDD157A52}" sibTransId="{306C2EDB-6898-4C78-B5DB-3B518E8A8A9E}"/>
    <dgm:cxn modelId="{626C3925-6596-4DAF-9BA0-98C6319EE73A}" type="presOf" srcId="{4AB96C51-2B99-4084-8CC6-675E3F461135}" destId="{22BF3AFA-98A2-4FF6-B1C3-32EE037898E5}" srcOrd="0" destOrd="0" presId="urn:microsoft.com/office/officeart/2005/8/layout/vProcess5"/>
    <dgm:cxn modelId="{252BD530-1A7F-4B62-903C-077A31F503D0}" type="presOf" srcId="{A3B9C371-0271-46CD-AB2D-452BEBCF74BD}" destId="{554F2A0C-B497-4B08-A432-99DBD4770776}" srcOrd="0" destOrd="0" presId="urn:microsoft.com/office/officeart/2005/8/layout/vProcess5"/>
    <dgm:cxn modelId="{CE55E847-E6B6-4CD0-AB97-7280201D3E18}" type="presOf" srcId="{4FA432C8-AF98-4EEF-9B08-859DB225254B}" destId="{47FCC7B4-A08B-4A28-9110-86D4DAB9ACC7}" srcOrd="1" destOrd="0" presId="urn:microsoft.com/office/officeart/2005/8/layout/vProcess5"/>
    <dgm:cxn modelId="{F0B6785C-20D2-4AA7-8875-CFA509F76EC2}" type="presOf" srcId="{306C2EDB-6898-4C78-B5DB-3B518E8A8A9E}" destId="{8679D1D0-A71B-4A6C-901D-DEC9CFC1D940}" srcOrd="0" destOrd="0" presId="urn:microsoft.com/office/officeart/2005/8/layout/vProcess5"/>
    <dgm:cxn modelId="{42067D6E-7418-4DCD-88C0-66966441B2D4}" srcId="{B82DC3EB-D715-442C-97CF-16D546113A35}" destId="{783302D9-9351-4C84-BF33-990465DA51F5}" srcOrd="0" destOrd="0" parTransId="{20E8FEC6-6832-4A00-A77E-5E1510827B0F}" sibTransId="{A3B9C371-0271-46CD-AB2D-452BEBCF74BD}"/>
    <dgm:cxn modelId="{7C07BA70-82CE-478B-A1C4-BE4E570E388F}" type="presOf" srcId="{4FA432C8-AF98-4EEF-9B08-859DB225254B}" destId="{E7153CAF-BC43-4A4A-8C00-CFA7D7313771}" srcOrd="0" destOrd="0" presId="urn:microsoft.com/office/officeart/2005/8/layout/vProcess5"/>
    <dgm:cxn modelId="{9D554778-907C-481E-B0FF-4AF4E7AF2C0A}" type="presOf" srcId="{783302D9-9351-4C84-BF33-990465DA51F5}" destId="{380F18EF-ABF3-4FC8-8E3C-45B66323FDDC}" srcOrd="1" destOrd="0" presId="urn:microsoft.com/office/officeart/2005/8/layout/vProcess5"/>
    <dgm:cxn modelId="{B26144A8-B782-42CF-B4DA-D74EB50CE728}" type="presOf" srcId="{4AB96C51-2B99-4084-8CC6-675E3F461135}" destId="{590432A6-C2EE-4552-A57F-C15C63CB360B}" srcOrd="1" destOrd="0" presId="urn:microsoft.com/office/officeart/2005/8/layout/vProcess5"/>
    <dgm:cxn modelId="{F9F9ACB7-B156-461C-B9B9-F1155B72E837}" type="presOf" srcId="{B82DC3EB-D715-442C-97CF-16D546113A35}" destId="{5DD3A342-3721-40FE-ABCF-5831163C1812}" srcOrd="0" destOrd="0" presId="urn:microsoft.com/office/officeart/2005/8/layout/vProcess5"/>
    <dgm:cxn modelId="{128453C5-B938-4B96-BBE5-8F5A66C22B1A}" srcId="{B82DC3EB-D715-442C-97CF-16D546113A35}" destId="{4FA432C8-AF98-4EEF-9B08-859DB225254B}" srcOrd="2" destOrd="0" parTransId="{6572EBF7-699A-4475-908F-DD3E415ADA61}" sibTransId="{C4F8FE03-5651-457F-9A60-51A6BFCD151A}"/>
    <dgm:cxn modelId="{F1406FEF-A7AC-4143-B1DA-C028C539AD9D}" type="presOf" srcId="{783302D9-9351-4C84-BF33-990465DA51F5}" destId="{C2743792-C689-4FF2-B4EA-07067042E30E}" srcOrd="0" destOrd="0" presId="urn:microsoft.com/office/officeart/2005/8/layout/vProcess5"/>
    <dgm:cxn modelId="{4A7507D1-F825-45FC-807D-162D620E4737}" type="presParOf" srcId="{5DD3A342-3721-40FE-ABCF-5831163C1812}" destId="{379722AC-245E-4D66-B583-5339E3CBD122}" srcOrd="0" destOrd="0" presId="urn:microsoft.com/office/officeart/2005/8/layout/vProcess5"/>
    <dgm:cxn modelId="{830153BF-5EFD-46E2-9F03-8CAD8FDBE674}" type="presParOf" srcId="{5DD3A342-3721-40FE-ABCF-5831163C1812}" destId="{C2743792-C689-4FF2-B4EA-07067042E30E}" srcOrd="1" destOrd="0" presId="urn:microsoft.com/office/officeart/2005/8/layout/vProcess5"/>
    <dgm:cxn modelId="{076F4CFF-90D2-43EF-A61F-A986E4441BD1}" type="presParOf" srcId="{5DD3A342-3721-40FE-ABCF-5831163C1812}" destId="{22BF3AFA-98A2-4FF6-B1C3-32EE037898E5}" srcOrd="2" destOrd="0" presId="urn:microsoft.com/office/officeart/2005/8/layout/vProcess5"/>
    <dgm:cxn modelId="{1C1D7CFE-A606-4055-A920-F0541BD98765}" type="presParOf" srcId="{5DD3A342-3721-40FE-ABCF-5831163C1812}" destId="{E7153CAF-BC43-4A4A-8C00-CFA7D7313771}" srcOrd="3" destOrd="0" presId="urn:microsoft.com/office/officeart/2005/8/layout/vProcess5"/>
    <dgm:cxn modelId="{946FC9F4-EE00-49D5-9794-AAD2849C1611}" type="presParOf" srcId="{5DD3A342-3721-40FE-ABCF-5831163C1812}" destId="{554F2A0C-B497-4B08-A432-99DBD4770776}" srcOrd="4" destOrd="0" presId="urn:microsoft.com/office/officeart/2005/8/layout/vProcess5"/>
    <dgm:cxn modelId="{6E21702B-C48C-4905-8C1B-1860640D89F2}" type="presParOf" srcId="{5DD3A342-3721-40FE-ABCF-5831163C1812}" destId="{8679D1D0-A71B-4A6C-901D-DEC9CFC1D940}" srcOrd="5" destOrd="0" presId="urn:microsoft.com/office/officeart/2005/8/layout/vProcess5"/>
    <dgm:cxn modelId="{013E4A97-54EE-4935-88AF-010EEDD941FA}" type="presParOf" srcId="{5DD3A342-3721-40FE-ABCF-5831163C1812}" destId="{380F18EF-ABF3-4FC8-8E3C-45B66323FDDC}" srcOrd="6" destOrd="0" presId="urn:microsoft.com/office/officeart/2005/8/layout/vProcess5"/>
    <dgm:cxn modelId="{DCD2A0A2-DEB7-4E95-8836-4920B44D5136}" type="presParOf" srcId="{5DD3A342-3721-40FE-ABCF-5831163C1812}" destId="{590432A6-C2EE-4552-A57F-C15C63CB360B}" srcOrd="7" destOrd="0" presId="urn:microsoft.com/office/officeart/2005/8/layout/vProcess5"/>
    <dgm:cxn modelId="{24DAE10C-CD65-4FC5-A71B-97BAA0225BB6}" type="presParOf" srcId="{5DD3A342-3721-40FE-ABCF-5831163C1812}" destId="{47FCC7B4-A08B-4A28-9110-86D4DAB9ACC7}"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80DD82-7099-4141-8D71-E2FBB0DEBD2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9A7E0A9-12C0-41EA-8A13-ED0DA460CCBF}">
      <dgm:prSet/>
      <dgm:spPr/>
      <dgm:t>
        <a:bodyPr/>
        <a:lstStyle/>
        <a:p>
          <a:r>
            <a:rPr lang="en-US" b="1" dirty="0"/>
            <a:t>CentOS Version 6.7</a:t>
          </a:r>
          <a:endParaRPr lang="en-US" dirty="0"/>
        </a:p>
      </dgm:t>
    </dgm:pt>
    <dgm:pt modelId="{77A99D87-0D90-4EA9-A601-7A8D0DD2FB39}" type="parTrans" cxnId="{6BF95369-08BD-447D-8583-993E86A4EDE1}">
      <dgm:prSet/>
      <dgm:spPr/>
      <dgm:t>
        <a:bodyPr/>
        <a:lstStyle/>
        <a:p>
          <a:endParaRPr lang="en-US"/>
        </a:p>
      </dgm:t>
    </dgm:pt>
    <dgm:pt modelId="{A6631549-F882-4700-AAE7-226ABF10EB87}" type="sibTrans" cxnId="{6BF95369-08BD-447D-8583-993E86A4EDE1}">
      <dgm:prSet/>
      <dgm:spPr/>
      <dgm:t>
        <a:bodyPr/>
        <a:lstStyle/>
        <a:p>
          <a:endParaRPr lang="en-US"/>
        </a:p>
      </dgm:t>
    </dgm:pt>
    <dgm:pt modelId="{6199E0D2-E2E1-40BF-8EA4-35ADFA2DCD0D}">
      <dgm:prSet/>
      <dgm:spPr/>
      <dgm:t>
        <a:bodyPr/>
        <a:lstStyle/>
        <a:p>
          <a:r>
            <a:rPr lang="en-US" b="1" dirty="0"/>
            <a:t>Hadoop Version 2.6.0</a:t>
          </a:r>
          <a:endParaRPr lang="en-US" dirty="0"/>
        </a:p>
      </dgm:t>
    </dgm:pt>
    <dgm:pt modelId="{0AAB0385-409C-4CBB-96AF-1DCF40B7E00D}" type="parTrans" cxnId="{11F940D5-E114-4800-AAA2-7F54EB0F9A81}">
      <dgm:prSet/>
      <dgm:spPr/>
      <dgm:t>
        <a:bodyPr/>
        <a:lstStyle/>
        <a:p>
          <a:endParaRPr lang="en-US"/>
        </a:p>
      </dgm:t>
    </dgm:pt>
    <dgm:pt modelId="{9204AE16-949F-4C0F-A86F-C649D8F66414}" type="sibTrans" cxnId="{11F940D5-E114-4800-AAA2-7F54EB0F9A81}">
      <dgm:prSet/>
      <dgm:spPr/>
      <dgm:t>
        <a:bodyPr/>
        <a:lstStyle/>
        <a:p>
          <a:endParaRPr lang="en-US"/>
        </a:p>
      </dgm:t>
    </dgm:pt>
    <dgm:pt modelId="{B8710A93-EAAE-41F1-8B92-694CCE3B3DFF}">
      <dgm:prSet/>
      <dgm:spPr/>
      <dgm:t>
        <a:bodyPr/>
        <a:lstStyle/>
        <a:p>
          <a:r>
            <a:rPr lang="en-US" b="1"/>
            <a:t>Java JDK &amp; JRE Version 8</a:t>
          </a:r>
          <a:endParaRPr lang="en-US"/>
        </a:p>
      </dgm:t>
    </dgm:pt>
    <dgm:pt modelId="{3DA3F314-F771-497B-99A3-AAA663997A16}" type="parTrans" cxnId="{D130724B-4E43-4883-B06E-E2E5AF7BA289}">
      <dgm:prSet/>
      <dgm:spPr/>
      <dgm:t>
        <a:bodyPr/>
        <a:lstStyle/>
        <a:p>
          <a:endParaRPr lang="en-US"/>
        </a:p>
      </dgm:t>
    </dgm:pt>
    <dgm:pt modelId="{B02957E1-C177-4E14-A4E9-34220E2B4CA7}" type="sibTrans" cxnId="{D130724B-4E43-4883-B06E-E2E5AF7BA289}">
      <dgm:prSet/>
      <dgm:spPr/>
      <dgm:t>
        <a:bodyPr/>
        <a:lstStyle/>
        <a:p>
          <a:endParaRPr lang="en-US"/>
        </a:p>
      </dgm:t>
    </dgm:pt>
    <dgm:pt modelId="{DC75C418-DD26-4DB9-A949-3ECBD590E55B}">
      <dgm:prSet/>
      <dgm:spPr/>
      <dgm:t>
        <a:bodyPr/>
        <a:lstStyle/>
        <a:p>
          <a:r>
            <a:rPr lang="en-US" b="1" dirty="0"/>
            <a:t>Eclipse  </a:t>
          </a:r>
          <a:r>
            <a:rPr lang="en-GB" b="1" dirty="0"/>
            <a:t>Luna Service Release 2 (4.4.2)</a:t>
          </a:r>
          <a:endParaRPr lang="en-US" b="1" dirty="0"/>
        </a:p>
      </dgm:t>
    </dgm:pt>
    <dgm:pt modelId="{E025E4C6-BCB4-474C-A7AC-5A2DF2113C79}" type="parTrans" cxnId="{9DF7BC29-4B97-4CDA-93B3-E79AAD3AD60B}">
      <dgm:prSet/>
      <dgm:spPr/>
      <dgm:t>
        <a:bodyPr/>
        <a:lstStyle/>
        <a:p>
          <a:endParaRPr lang="en-US"/>
        </a:p>
      </dgm:t>
    </dgm:pt>
    <dgm:pt modelId="{EBCDC02F-D5C4-488E-A352-51E5FE7E7CC7}" type="sibTrans" cxnId="{9DF7BC29-4B97-4CDA-93B3-E79AAD3AD60B}">
      <dgm:prSet/>
      <dgm:spPr/>
      <dgm:t>
        <a:bodyPr/>
        <a:lstStyle/>
        <a:p>
          <a:endParaRPr lang="en-US"/>
        </a:p>
      </dgm:t>
    </dgm:pt>
    <dgm:pt modelId="{FD6745F0-0522-40F7-8152-07D14E1A9D67}">
      <dgm:prSet/>
      <dgm:spPr/>
      <dgm:t>
        <a:bodyPr/>
        <a:lstStyle/>
        <a:p>
          <a:r>
            <a:rPr lang="en-US" b="1" dirty="0"/>
            <a:t>Kafka Version 2.13-3.5.1</a:t>
          </a:r>
          <a:endParaRPr lang="en-US" dirty="0"/>
        </a:p>
      </dgm:t>
    </dgm:pt>
    <dgm:pt modelId="{43BF564E-86C7-49EE-94FB-657B800965A0}" type="parTrans" cxnId="{AB1BED69-9D3C-4B45-8242-88E8EC2058D3}">
      <dgm:prSet/>
      <dgm:spPr/>
      <dgm:t>
        <a:bodyPr/>
        <a:lstStyle/>
        <a:p>
          <a:endParaRPr lang="en-US"/>
        </a:p>
      </dgm:t>
    </dgm:pt>
    <dgm:pt modelId="{329B8E86-FFE3-448A-B26A-64C85D763823}" type="sibTrans" cxnId="{AB1BED69-9D3C-4B45-8242-88E8EC2058D3}">
      <dgm:prSet/>
      <dgm:spPr/>
      <dgm:t>
        <a:bodyPr/>
        <a:lstStyle/>
        <a:p>
          <a:endParaRPr lang="en-US"/>
        </a:p>
      </dgm:t>
    </dgm:pt>
    <dgm:pt modelId="{C0420DC2-4610-48BE-9A31-1A7ACF32AA02}">
      <dgm:prSet/>
      <dgm:spPr/>
      <dgm:t>
        <a:bodyPr/>
        <a:lstStyle/>
        <a:p>
          <a:r>
            <a:rPr lang="en-US" b="1"/>
            <a:t>HBase Version 1.2.0</a:t>
          </a:r>
          <a:endParaRPr lang="en-US"/>
        </a:p>
      </dgm:t>
    </dgm:pt>
    <dgm:pt modelId="{4BCA7CCB-1B18-4E4B-AB25-5A1C90DE8B33}" type="parTrans" cxnId="{B5AFA84F-BD5C-45F5-82F8-37981537DAFB}">
      <dgm:prSet/>
      <dgm:spPr/>
      <dgm:t>
        <a:bodyPr/>
        <a:lstStyle/>
        <a:p>
          <a:endParaRPr lang="en-US"/>
        </a:p>
      </dgm:t>
    </dgm:pt>
    <dgm:pt modelId="{74BED723-1C54-46C6-815D-1A3AA8CDD9A9}" type="sibTrans" cxnId="{B5AFA84F-BD5C-45F5-82F8-37981537DAFB}">
      <dgm:prSet/>
      <dgm:spPr/>
      <dgm:t>
        <a:bodyPr/>
        <a:lstStyle/>
        <a:p>
          <a:endParaRPr lang="en-US"/>
        </a:p>
      </dgm:t>
    </dgm:pt>
    <dgm:pt modelId="{0008B97E-E6D0-49F5-9509-526002F9B74D}">
      <dgm:prSet/>
      <dgm:spPr/>
      <dgm:t>
        <a:bodyPr/>
        <a:lstStyle/>
        <a:p>
          <a:r>
            <a:rPr lang="en-US" b="1"/>
            <a:t>Hive Version 1.1.0</a:t>
          </a:r>
          <a:endParaRPr lang="en-US"/>
        </a:p>
      </dgm:t>
    </dgm:pt>
    <dgm:pt modelId="{BCE4B5A5-296C-488D-AD64-B22E6F94223F}" type="parTrans" cxnId="{9A772F90-A7CB-40F4-8EA5-FD88A0E4C69A}">
      <dgm:prSet/>
      <dgm:spPr/>
      <dgm:t>
        <a:bodyPr/>
        <a:lstStyle/>
        <a:p>
          <a:endParaRPr lang="en-US"/>
        </a:p>
      </dgm:t>
    </dgm:pt>
    <dgm:pt modelId="{3FCB369A-7D77-493B-BA9D-8A87FD73E0ED}" type="sibTrans" cxnId="{9A772F90-A7CB-40F4-8EA5-FD88A0E4C69A}">
      <dgm:prSet/>
      <dgm:spPr/>
      <dgm:t>
        <a:bodyPr/>
        <a:lstStyle/>
        <a:p>
          <a:endParaRPr lang="en-US"/>
        </a:p>
      </dgm:t>
    </dgm:pt>
    <dgm:pt modelId="{A9D59ABE-D16A-4415-BDF1-FC815351E019}">
      <dgm:prSet/>
      <dgm:spPr/>
      <dgm:t>
        <a:bodyPr/>
        <a:lstStyle/>
        <a:p>
          <a:r>
            <a:rPr lang="en-US" b="1"/>
            <a:t>Spark Version 1.6.0</a:t>
          </a:r>
          <a:endParaRPr lang="en-US"/>
        </a:p>
      </dgm:t>
    </dgm:pt>
    <dgm:pt modelId="{C7810079-5DA4-44DA-B668-71971B67D020}" type="parTrans" cxnId="{C62BDFDA-5286-42B5-8390-5B091473EF5F}">
      <dgm:prSet/>
      <dgm:spPr/>
      <dgm:t>
        <a:bodyPr/>
        <a:lstStyle/>
        <a:p>
          <a:endParaRPr lang="en-US"/>
        </a:p>
      </dgm:t>
    </dgm:pt>
    <dgm:pt modelId="{673FD6DA-4469-454B-B4BF-39754359013B}" type="sibTrans" cxnId="{C62BDFDA-5286-42B5-8390-5B091473EF5F}">
      <dgm:prSet/>
      <dgm:spPr/>
      <dgm:t>
        <a:bodyPr/>
        <a:lstStyle/>
        <a:p>
          <a:endParaRPr lang="en-US"/>
        </a:p>
      </dgm:t>
    </dgm:pt>
    <dgm:pt modelId="{B4B2BC96-5EDE-4EB1-A0DE-E823399A1D1B}">
      <dgm:prSet/>
      <dgm:spPr/>
      <dgm:t>
        <a:bodyPr/>
        <a:lstStyle/>
        <a:p>
          <a:r>
            <a:rPr lang="en-US" b="1" dirty="0"/>
            <a:t>Tableau Version 2023.2.2</a:t>
          </a:r>
          <a:endParaRPr lang="en-US" dirty="0"/>
        </a:p>
      </dgm:t>
    </dgm:pt>
    <dgm:pt modelId="{7FCF74FE-14F1-4A32-92B5-DF9DCB8DE259}" type="parTrans" cxnId="{0F3908B3-F303-427B-BE03-0B675B2370E9}">
      <dgm:prSet/>
      <dgm:spPr/>
      <dgm:t>
        <a:bodyPr/>
        <a:lstStyle/>
        <a:p>
          <a:endParaRPr lang="en-US"/>
        </a:p>
      </dgm:t>
    </dgm:pt>
    <dgm:pt modelId="{798C3708-9B79-4249-9E52-5D07E1339E23}" type="sibTrans" cxnId="{0F3908B3-F303-427B-BE03-0B675B2370E9}">
      <dgm:prSet/>
      <dgm:spPr/>
      <dgm:t>
        <a:bodyPr/>
        <a:lstStyle/>
        <a:p>
          <a:endParaRPr lang="en-US"/>
        </a:p>
      </dgm:t>
    </dgm:pt>
    <dgm:pt modelId="{BBC59E58-3193-49D0-8613-B503D7C6B3CD}" type="pres">
      <dgm:prSet presAssocID="{C880DD82-7099-4141-8D71-E2FBB0DEBD21}" presName="diagram" presStyleCnt="0">
        <dgm:presLayoutVars>
          <dgm:dir/>
          <dgm:resizeHandles val="exact"/>
        </dgm:presLayoutVars>
      </dgm:prSet>
      <dgm:spPr/>
    </dgm:pt>
    <dgm:pt modelId="{2782D5E1-70BF-4D10-BB68-D8AA3BEDD663}" type="pres">
      <dgm:prSet presAssocID="{19A7E0A9-12C0-41EA-8A13-ED0DA460CCBF}" presName="node" presStyleLbl="node1" presStyleIdx="0" presStyleCnt="9">
        <dgm:presLayoutVars>
          <dgm:bulletEnabled val="1"/>
        </dgm:presLayoutVars>
      </dgm:prSet>
      <dgm:spPr/>
    </dgm:pt>
    <dgm:pt modelId="{9971AA80-07BB-45BD-AAC3-F7EE03DA99E4}" type="pres">
      <dgm:prSet presAssocID="{A6631549-F882-4700-AAE7-226ABF10EB87}" presName="sibTrans" presStyleCnt="0"/>
      <dgm:spPr/>
    </dgm:pt>
    <dgm:pt modelId="{124AA80D-71F0-482D-BAFA-1B4E1C9105D3}" type="pres">
      <dgm:prSet presAssocID="{6199E0D2-E2E1-40BF-8EA4-35ADFA2DCD0D}" presName="node" presStyleLbl="node1" presStyleIdx="1" presStyleCnt="9">
        <dgm:presLayoutVars>
          <dgm:bulletEnabled val="1"/>
        </dgm:presLayoutVars>
      </dgm:prSet>
      <dgm:spPr/>
    </dgm:pt>
    <dgm:pt modelId="{7778CA1F-C1DD-4BF2-A9E4-F4FCE54BCFD4}" type="pres">
      <dgm:prSet presAssocID="{9204AE16-949F-4C0F-A86F-C649D8F66414}" presName="sibTrans" presStyleCnt="0"/>
      <dgm:spPr/>
    </dgm:pt>
    <dgm:pt modelId="{9FA20CB0-1E5C-4C1D-862A-EF127C704532}" type="pres">
      <dgm:prSet presAssocID="{B8710A93-EAAE-41F1-8B92-694CCE3B3DFF}" presName="node" presStyleLbl="node1" presStyleIdx="2" presStyleCnt="9">
        <dgm:presLayoutVars>
          <dgm:bulletEnabled val="1"/>
        </dgm:presLayoutVars>
      </dgm:prSet>
      <dgm:spPr/>
    </dgm:pt>
    <dgm:pt modelId="{50C74A42-2C02-482D-BB09-B1E5A57F6B2E}" type="pres">
      <dgm:prSet presAssocID="{B02957E1-C177-4E14-A4E9-34220E2B4CA7}" presName="sibTrans" presStyleCnt="0"/>
      <dgm:spPr/>
    </dgm:pt>
    <dgm:pt modelId="{FF35B5CA-CF7A-47B3-AFFD-A2093B9D956E}" type="pres">
      <dgm:prSet presAssocID="{DC75C418-DD26-4DB9-A949-3ECBD590E55B}" presName="node" presStyleLbl="node1" presStyleIdx="3" presStyleCnt="9">
        <dgm:presLayoutVars>
          <dgm:bulletEnabled val="1"/>
        </dgm:presLayoutVars>
      </dgm:prSet>
      <dgm:spPr/>
    </dgm:pt>
    <dgm:pt modelId="{99D39E0B-38E8-4105-9FAD-D79381004C6A}" type="pres">
      <dgm:prSet presAssocID="{EBCDC02F-D5C4-488E-A352-51E5FE7E7CC7}" presName="sibTrans" presStyleCnt="0"/>
      <dgm:spPr/>
    </dgm:pt>
    <dgm:pt modelId="{AF1F2F83-F590-44C2-86B8-92A29F61A531}" type="pres">
      <dgm:prSet presAssocID="{FD6745F0-0522-40F7-8152-07D14E1A9D67}" presName="node" presStyleLbl="node1" presStyleIdx="4" presStyleCnt="9">
        <dgm:presLayoutVars>
          <dgm:bulletEnabled val="1"/>
        </dgm:presLayoutVars>
      </dgm:prSet>
      <dgm:spPr/>
    </dgm:pt>
    <dgm:pt modelId="{9FFBF192-4A85-4A7C-9027-9FD10F87512C}" type="pres">
      <dgm:prSet presAssocID="{329B8E86-FFE3-448A-B26A-64C85D763823}" presName="sibTrans" presStyleCnt="0"/>
      <dgm:spPr/>
    </dgm:pt>
    <dgm:pt modelId="{01281657-B855-420D-87BE-4D43B6B55773}" type="pres">
      <dgm:prSet presAssocID="{C0420DC2-4610-48BE-9A31-1A7ACF32AA02}" presName="node" presStyleLbl="node1" presStyleIdx="5" presStyleCnt="9">
        <dgm:presLayoutVars>
          <dgm:bulletEnabled val="1"/>
        </dgm:presLayoutVars>
      </dgm:prSet>
      <dgm:spPr/>
    </dgm:pt>
    <dgm:pt modelId="{A26FBDDD-1914-43E3-8034-AA5BEC82722C}" type="pres">
      <dgm:prSet presAssocID="{74BED723-1C54-46C6-815D-1A3AA8CDD9A9}" presName="sibTrans" presStyleCnt="0"/>
      <dgm:spPr/>
    </dgm:pt>
    <dgm:pt modelId="{4369CF23-9B51-4882-8155-8E0B7979B430}" type="pres">
      <dgm:prSet presAssocID="{0008B97E-E6D0-49F5-9509-526002F9B74D}" presName="node" presStyleLbl="node1" presStyleIdx="6" presStyleCnt="9">
        <dgm:presLayoutVars>
          <dgm:bulletEnabled val="1"/>
        </dgm:presLayoutVars>
      </dgm:prSet>
      <dgm:spPr/>
    </dgm:pt>
    <dgm:pt modelId="{E76426D3-8075-4A3E-9A72-B9275E9E07A1}" type="pres">
      <dgm:prSet presAssocID="{3FCB369A-7D77-493B-BA9D-8A87FD73E0ED}" presName="sibTrans" presStyleCnt="0"/>
      <dgm:spPr/>
    </dgm:pt>
    <dgm:pt modelId="{9B488BC2-7646-460B-8B33-519757B183B7}" type="pres">
      <dgm:prSet presAssocID="{A9D59ABE-D16A-4415-BDF1-FC815351E019}" presName="node" presStyleLbl="node1" presStyleIdx="7" presStyleCnt="9">
        <dgm:presLayoutVars>
          <dgm:bulletEnabled val="1"/>
        </dgm:presLayoutVars>
      </dgm:prSet>
      <dgm:spPr/>
    </dgm:pt>
    <dgm:pt modelId="{8484C2AD-65E8-4B5A-9843-53E2583CE7A7}" type="pres">
      <dgm:prSet presAssocID="{673FD6DA-4469-454B-B4BF-39754359013B}" presName="sibTrans" presStyleCnt="0"/>
      <dgm:spPr/>
    </dgm:pt>
    <dgm:pt modelId="{3FE81DFF-2DB6-4D83-9A9D-01E0FA0700B5}" type="pres">
      <dgm:prSet presAssocID="{B4B2BC96-5EDE-4EB1-A0DE-E823399A1D1B}" presName="node" presStyleLbl="node1" presStyleIdx="8" presStyleCnt="9">
        <dgm:presLayoutVars>
          <dgm:bulletEnabled val="1"/>
        </dgm:presLayoutVars>
      </dgm:prSet>
      <dgm:spPr/>
    </dgm:pt>
  </dgm:ptLst>
  <dgm:cxnLst>
    <dgm:cxn modelId="{CC70EF07-A76D-4CFB-8B92-EDEC5575F679}" type="presOf" srcId="{19A7E0A9-12C0-41EA-8A13-ED0DA460CCBF}" destId="{2782D5E1-70BF-4D10-BB68-D8AA3BEDD663}" srcOrd="0" destOrd="0" presId="urn:microsoft.com/office/officeart/2005/8/layout/default"/>
    <dgm:cxn modelId="{F705D310-365D-407E-8D66-5A6F2A836A57}" type="presOf" srcId="{C880DD82-7099-4141-8D71-E2FBB0DEBD21}" destId="{BBC59E58-3193-49D0-8613-B503D7C6B3CD}" srcOrd="0" destOrd="0" presId="urn:microsoft.com/office/officeart/2005/8/layout/default"/>
    <dgm:cxn modelId="{9DF7BC29-4B97-4CDA-93B3-E79AAD3AD60B}" srcId="{C880DD82-7099-4141-8D71-E2FBB0DEBD21}" destId="{DC75C418-DD26-4DB9-A949-3ECBD590E55B}" srcOrd="3" destOrd="0" parTransId="{E025E4C6-BCB4-474C-A7AC-5A2DF2113C79}" sibTransId="{EBCDC02F-D5C4-488E-A352-51E5FE7E7CC7}"/>
    <dgm:cxn modelId="{F703C434-F3D5-49D5-9516-FE67CF74F414}" type="presOf" srcId="{B8710A93-EAAE-41F1-8B92-694CCE3B3DFF}" destId="{9FA20CB0-1E5C-4C1D-862A-EF127C704532}" srcOrd="0" destOrd="0" presId="urn:microsoft.com/office/officeart/2005/8/layout/default"/>
    <dgm:cxn modelId="{70BA4137-5065-48DD-90BC-4F917F368E8E}" type="presOf" srcId="{0008B97E-E6D0-49F5-9509-526002F9B74D}" destId="{4369CF23-9B51-4882-8155-8E0B7979B430}" srcOrd="0" destOrd="0" presId="urn:microsoft.com/office/officeart/2005/8/layout/default"/>
    <dgm:cxn modelId="{D130724B-4E43-4883-B06E-E2E5AF7BA289}" srcId="{C880DD82-7099-4141-8D71-E2FBB0DEBD21}" destId="{B8710A93-EAAE-41F1-8B92-694CCE3B3DFF}" srcOrd="2" destOrd="0" parTransId="{3DA3F314-F771-497B-99A3-AAA663997A16}" sibTransId="{B02957E1-C177-4E14-A4E9-34220E2B4CA7}"/>
    <dgm:cxn modelId="{B5AFA84F-BD5C-45F5-82F8-37981537DAFB}" srcId="{C880DD82-7099-4141-8D71-E2FBB0DEBD21}" destId="{C0420DC2-4610-48BE-9A31-1A7ACF32AA02}" srcOrd="5" destOrd="0" parTransId="{4BCA7CCB-1B18-4E4B-AB25-5A1C90DE8B33}" sibTransId="{74BED723-1C54-46C6-815D-1A3AA8CDD9A9}"/>
    <dgm:cxn modelId="{2F93CC61-9BEA-4F16-9592-B3AFD1E62005}" type="presOf" srcId="{A9D59ABE-D16A-4415-BDF1-FC815351E019}" destId="{9B488BC2-7646-460B-8B33-519757B183B7}" srcOrd="0" destOrd="0" presId="urn:microsoft.com/office/officeart/2005/8/layout/default"/>
    <dgm:cxn modelId="{EB39E068-BC6C-4F0B-85D3-2A6BAE7EE5BB}" type="presOf" srcId="{6199E0D2-E2E1-40BF-8EA4-35ADFA2DCD0D}" destId="{124AA80D-71F0-482D-BAFA-1B4E1C9105D3}" srcOrd="0" destOrd="0" presId="urn:microsoft.com/office/officeart/2005/8/layout/default"/>
    <dgm:cxn modelId="{6BF95369-08BD-447D-8583-993E86A4EDE1}" srcId="{C880DD82-7099-4141-8D71-E2FBB0DEBD21}" destId="{19A7E0A9-12C0-41EA-8A13-ED0DA460CCBF}" srcOrd="0" destOrd="0" parTransId="{77A99D87-0D90-4EA9-A601-7A8D0DD2FB39}" sibTransId="{A6631549-F882-4700-AAE7-226ABF10EB87}"/>
    <dgm:cxn modelId="{AB1BED69-9D3C-4B45-8242-88E8EC2058D3}" srcId="{C880DD82-7099-4141-8D71-E2FBB0DEBD21}" destId="{FD6745F0-0522-40F7-8152-07D14E1A9D67}" srcOrd="4" destOrd="0" parTransId="{43BF564E-86C7-49EE-94FB-657B800965A0}" sibTransId="{329B8E86-FFE3-448A-B26A-64C85D763823}"/>
    <dgm:cxn modelId="{9A772F90-A7CB-40F4-8EA5-FD88A0E4C69A}" srcId="{C880DD82-7099-4141-8D71-E2FBB0DEBD21}" destId="{0008B97E-E6D0-49F5-9509-526002F9B74D}" srcOrd="6" destOrd="0" parTransId="{BCE4B5A5-296C-488D-AD64-B22E6F94223F}" sibTransId="{3FCB369A-7D77-493B-BA9D-8A87FD73E0ED}"/>
    <dgm:cxn modelId="{6A0A6792-6EF2-42D4-B17C-173F7929993E}" type="presOf" srcId="{C0420DC2-4610-48BE-9A31-1A7ACF32AA02}" destId="{01281657-B855-420D-87BE-4D43B6B55773}" srcOrd="0" destOrd="0" presId="urn:microsoft.com/office/officeart/2005/8/layout/default"/>
    <dgm:cxn modelId="{0F3908B3-F303-427B-BE03-0B675B2370E9}" srcId="{C880DD82-7099-4141-8D71-E2FBB0DEBD21}" destId="{B4B2BC96-5EDE-4EB1-A0DE-E823399A1D1B}" srcOrd="8" destOrd="0" parTransId="{7FCF74FE-14F1-4A32-92B5-DF9DCB8DE259}" sibTransId="{798C3708-9B79-4249-9E52-5D07E1339E23}"/>
    <dgm:cxn modelId="{351D8EBD-08FE-4E83-B8C1-FE52F36DCE2F}" type="presOf" srcId="{B4B2BC96-5EDE-4EB1-A0DE-E823399A1D1B}" destId="{3FE81DFF-2DB6-4D83-9A9D-01E0FA0700B5}" srcOrd="0" destOrd="0" presId="urn:microsoft.com/office/officeart/2005/8/layout/default"/>
    <dgm:cxn modelId="{11F940D5-E114-4800-AAA2-7F54EB0F9A81}" srcId="{C880DD82-7099-4141-8D71-E2FBB0DEBD21}" destId="{6199E0D2-E2E1-40BF-8EA4-35ADFA2DCD0D}" srcOrd="1" destOrd="0" parTransId="{0AAB0385-409C-4CBB-96AF-1DCF40B7E00D}" sibTransId="{9204AE16-949F-4C0F-A86F-C649D8F66414}"/>
    <dgm:cxn modelId="{DDEEB2D7-A810-4E67-BA6C-4570A8A23689}" type="presOf" srcId="{DC75C418-DD26-4DB9-A949-3ECBD590E55B}" destId="{FF35B5CA-CF7A-47B3-AFFD-A2093B9D956E}" srcOrd="0" destOrd="0" presId="urn:microsoft.com/office/officeart/2005/8/layout/default"/>
    <dgm:cxn modelId="{C62BDFDA-5286-42B5-8390-5B091473EF5F}" srcId="{C880DD82-7099-4141-8D71-E2FBB0DEBD21}" destId="{A9D59ABE-D16A-4415-BDF1-FC815351E019}" srcOrd="7" destOrd="0" parTransId="{C7810079-5DA4-44DA-B668-71971B67D020}" sibTransId="{673FD6DA-4469-454B-B4BF-39754359013B}"/>
    <dgm:cxn modelId="{562D1AE5-7865-4B8E-A420-A02405F98FF3}" type="presOf" srcId="{FD6745F0-0522-40F7-8152-07D14E1A9D67}" destId="{AF1F2F83-F590-44C2-86B8-92A29F61A531}" srcOrd="0" destOrd="0" presId="urn:microsoft.com/office/officeart/2005/8/layout/default"/>
    <dgm:cxn modelId="{2801A545-A939-41A3-A48C-B509D004148B}" type="presParOf" srcId="{BBC59E58-3193-49D0-8613-B503D7C6B3CD}" destId="{2782D5E1-70BF-4D10-BB68-D8AA3BEDD663}" srcOrd="0" destOrd="0" presId="urn:microsoft.com/office/officeart/2005/8/layout/default"/>
    <dgm:cxn modelId="{887A3D21-5D87-420E-A768-AEFBDB296CF4}" type="presParOf" srcId="{BBC59E58-3193-49D0-8613-B503D7C6B3CD}" destId="{9971AA80-07BB-45BD-AAC3-F7EE03DA99E4}" srcOrd="1" destOrd="0" presId="urn:microsoft.com/office/officeart/2005/8/layout/default"/>
    <dgm:cxn modelId="{EC6AF215-0239-435F-9FD6-113A52B2403E}" type="presParOf" srcId="{BBC59E58-3193-49D0-8613-B503D7C6B3CD}" destId="{124AA80D-71F0-482D-BAFA-1B4E1C9105D3}" srcOrd="2" destOrd="0" presId="urn:microsoft.com/office/officeart/2005/8/layout/default"/>
    <dgm:cxn modelId="{088D82C4-E865-44F0-9A99-CDF7B69ECA6A}" type="presParOf" srcId="{BBC59E58-3193-49D0-8613-B503D7C6B3CD}" destId="{7778CA1F-C1DD-4BF2-A9E4-F4FCE54BCFD4}" srcOrd="3" destOrd="0" presId="urn:microsoft.com/office/officeart/2005/8/layout/default"/>
    <dgm:cxn modelId="{AC19A504-158D-42C1-BE86-2A573500469E}" type="presParOf" srcId="{BBC59E58-3193-49D0-8613-B503D7C6B3CD}" destId="{9FA20CB0-1E5C-4C1D-862A-EF127C704532}" srcOrd="4" destOrd="0" presId="urn:microsoft.com/office/officeart/2005/8/layout/default"/>
    <dgm:cxn modelId="{7AF93C48-B205-4AB2-A0BD-A6C8864BDE68}" type="presParOf" srcId="{BBC59E58-3193-49D0-8613-B503D7C6B3CD}" destId="{50C74A42-2C02-482D-BB09-B1E5A57F6B2E}" srcOrd="5" destOrd="0" presId="urn:microsoft.com/office/officeart/2005/8/layout/default"/>
    <dgm:cxn modelId="{92080847-53AA-4267-929C-DFB8AB756294}" type="presParOf" srcId="{BBC59E58-3193-49D0-8613-B503D7C6B3CD}" destId="{FF35B5CA-CF7A-47B3-AFFD-A2093B9D956E}" srcOrd="6" destOrd="0" presId="urn:microsoft.com/office/officeart/2005/8/layout/default"/>
    <dgm:cxn modelId="{EA5F5496-A984-4504-9E38-C5C15F220161}" type="presParOf" srcId="{BBC59E58-3193-49D0-8613-B503D7C6B3CD}" destId="{99D39E0B-38E8-4105-9FAD-D79381004C6A}" srcOrd="7" destOrd="0" presId="urn:microsoft.com/office/officeart/2005/8/layout/default"/>
    <dgm:cxn modelId="{39B08979-EC6C-4108-BFE7-47A3AB7CDA0D}" type="presParOf" srcId="{BBC59E58-3193-49D0-8613-B503D7C6B3CD}" destId="{AF1F2F83-F590-44C2-86B8-92A29F61A531}" srcOrd="8" destOrd="0" presId="urn:microsoft.com/office/officeart/2005/8/layout/default"/>
    <dgm:cxn modelId="{EA0047AD-8B82-4B31-BBAD-B8FCD4C24AB7}" type="presParOf" srcId="{BBC59E58-3193-49D0-8613-B503D7C6B3CD}" destId="{9FFBF192-4A85-4A7C-9027-9FD10F87512C}" srcOrd="9" destOrd="0" presId="urn:microsoft.com/office/officeart/2005/8/layout/default"/>
    <dgm:cxn modelId="{F5D23B53-8D63-4FAD-96A9-B35A89973B53}" type="presParOf" srcId="{BBC59E58-3193-49D0-8613-B503D7C6B3CD}" destId="{01281657-B855-420D-87BE-4D43B6B55773}" srcOrd="10" destOrd="0" presId="urn:microsoft.com/office/officeart/2005/8/layout/default"/>
    <dgm:cxn modelId="{403933E2-40E3-4CDB-93D0-378DFF93AC29}" type="presParOf" srcId="{BBC59E58-3193-49D0-8613-B503D7C6B3CD}" destId="{A26FBDDD-1914-43E3-8034-AA5BEC82722C}" srcOrd="11" destOrd="0" presId="urn:microsoft.com/office/officeart/2005/8/layout/default"/>
    <dgm:cxn modelId="{DA91F2AC-9177-4C2C-B7D0-ADB7C3DF66F0}" type="presParOf" srcId="{BBC59E58-3193-49D0-8613-B503D7C6B3CD}" destId="{4369CF23-9B51-4882-8155-8E0B7979B430}" srcOrd="12" destOrd="0" presId="urn:microsoft.com/office/officeart/2005/8/layout/default"/>
    <dgm:cxn modelId="{4153DABB-459F-4836-9434-F310300AA957}" type="presParOf" srcId="{BBC59E58-3193-49D0-8613-B503D7C6B3CD}" destId="{E76426D3-8075-4A3E-9A72-B9275E9E07A1}" srcOrd="13" destOrd="0" presId="urn:microsoft.com/office/officeart/2005/8/layout/default"/>
    <dgm:cxn modelId="{D220FA36-152B-47A5-B217-F15768BCEC38}" type="presParOf" srcId="{BBC59E58-3193-49D0-8613-B503D7C6B3CD}" destId="{9B488BC2-7646-460B-8B33-519757B183B7}" srcOrd="14" destOrd="0" presId="urn:microsoft.com/office/officeart/2005/8/layout/default"/>
    <dgm:cxn modelId="{F6BC648C-86E4-47EF-BAC0-5E2181C71A10}" type="presParOf" srcId="{BBC59E58-3193-49D0-8613-B503D7C6B3CD}" destId="{8484C2AD-65E8-4B5A-9843-53E2583CE7A7}" srcOrd="15" destOrd="0" presId="urn:microsoft.com/office/officeart/2005/8/layout/default"/>
    <dgm:cxn modelId="{9E478FF4-5103-4DF2-B804-F1683459DDEB}" type="presParOf" srcId="{BBC59E58-3193-49D0-8613-B503D7C6B3CD}" destId="{3FE81DFF-2DB6-4D83-9A9D-01E0FA0700B5}"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C3A57A-16B4-4292-BF40-8797272DCBC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3B3844E1-4F88-4649-A372-5D3733739A37}">
      <dgm:prSet/>
      <dgm:spPr/>
      <dgm:t>
        <a:bodyPr/>
        <a:lstStyle/>
        <a:p>
          <a:r>
            <a:rPr lang="en-GB" b="1" dirty="0"/>
            <a:t>The goal of this project is to build a real-time Twitter analytics pipeline for gathering, processing, and</a:t>
          </a:r>
          <a:endParaRPr lang="en-US" dirty="0"/>
        </a:p>
      </dgm:t>
    </dgm:pt>
    <dgm:pt modelId="{0E29F1D7-D73B-4CF1-A942-56CFE23B9CD0}" type="parTrans" cxnId="{73752E14-E31C-4381-A93E-1B07F8BB9D10}">
      <dgm:prSet/>
      <dgm:spPr/>
      <dgm:t>
        <a:bodyPr/>
        <a:lstStyle/>
        <a:p>
          <a:endParaRPr lang="en-US"/>
        </a:p>
      </dgm:t>
    </dgm:pt>
    <dgm:pt modelId="{4F577C7B-CBC9-4352-810B-8033BBCC5956}" type="sibTrans" cxnId="{73752E14-E31C-4381-A93E-1B07F8BB9D10}">
      <dgm:prSet/>
      <dgm:spPr/>
      <dgm:t>
        <a:bodyPr/>
        <a:lstStyle/>
        <a:p>
          <a:endParaRPr lang="en-US"/>
        </a:p>
      </dgm:t>
    </dgm:pt>
    <dgm:pt modelId="{42C33C4B-70D6-4FE5-A820-63B2EAFBDBD6}">
      <dgm:prSet/>
      <dgm:spPr/>
      <dgm:t>
        <a:bodyPr/>
        <a:lstStyle/>
        <a:p>
          <a:r>
            <a:rPr lang="en-GB" b="1"/>
            <a:t>deriving insights from live tweet data. The system leverages various big data technologies:</a:t>
          </a:r>
          <a:endParaRPr lang="en-US"/>
        </a:p>
      </dgm:t>
    </dgm:pt>
    <dgm:pt modelId="{959DF5D0-7E7A-4E4B-96C2-D1EAAFEF94BF}" type="parTrans" cxnId="{D2DD68E2-F1B7-4AA3-95BB-DB010B722597}">
      <dgm:prSet/>
      <dgm:spPr/>
      <dgm:t>
        <a:bodyPr/>
        <a:lstStyle/>
        <a:p>
          <a:endParaRPr lang="en-US"/>
        </a:p>
      </dgm:t>
    </dgm:pt>
    <dgm:pt modelId="{8D571EE9-FA19-4309-8BCC-1FD9607A09BD}" type="sibTrans" cxnId="{D2DD68E2-F1B7-4AA3-95BB-DB010B722597}">
      <dgm:prSet/>
      <dgm:spPr/>
      <dgm:t>
        <a:bodyPr/>
        <a:lstStyle/>
        <a:p>
          <a:endParaRPr lang="en-US"/>
        </a:p>
      </dgm:t>
    </dgm:pt>
    <dgm:pt modelId="{BD35B0CE-3585-482D-A684-325BE258C58F}">
      <dgm:prSet/>
      <dgm:spPr/>
      <dgm:t>
        <a:bodyPr/>
        <a:lstStyle/>
        <a:p>
          <a:r>
            <a:rPr lang="en-GB" b="1"/>
            <a:t>- Streaming API: The Twitter Volume Sample Stream provides a feed of public tweets for collection.</a:t>
          </a:r>
          <a:endParaRPr lang="en-US"/>
        </a:p>
      </dgm:t>
    </dgm:pt>
    <dgm:pt modelId="{9E238124-D20A-47EB-8611-D836404FD8FD}" type="parTrans" cxnId="{C16443E0-4DCB-4E04-9FDB-6682427D993D}">
      <dgm:prSet/>
      <dgm:spPr/>
      <dgm:t>
        <a:bodyPr/>
        <a:lstStyle/>
        <a:p>
          <a:endParaRPr lang="en-US"/>
        </a:p>
      </dgm:t>
    </dgm:pt>
    <dgm:pt modelId="{52248897-FFF0-4969-9958-FC5F958C2FA2}" type="sibTrans" cxnId="{C16443E0-4DCB-4E04-9FDB-6682427D993D}">
      <dgm:prSet/>
      <dgm:spPr/>
      <dgm:t>
        <a:bodyPr/>
        <a:lstStyle/>
        <a:p>
          <a:endParaRPr lang="en-US"/>
        </a:p>
      </dgm:t>
    </dgm:pt>
    <dgm:pt modelId="{8F87A473-1E82-478E-B818-58F1C1DF4AFC}">
      <dgm:prSet/>
      <dgm:spPr/>
      <dgm:t>
        <a:bodyPr/>
        <a:lstStyle/>
        <a:p>
          <a:r>
            <a:rPr lang="en-GB" b="1"/>
            <a:t>- Ingestion: Kafka consumes the raw tweet stream into topics for buffering and downstream</a:t>
          </a:r>
          <a:endParaRPr lang="en-US"/>
        </a:p>
      </dgm:t>
    </dgm:pt>
    <dgm:pt modelId="{A74407CF-C532-4746-B999-EA76CD06E1DD}" type="parTrans" cxnId="{7D72433F-1FB5-4D45-A6B7-9A5B0F9D74AD}">
      <dgm:prSet/>
      <dgm:spPr/>
      <dgm:t>
        <a:bodyPr/>
        <a:lstStyle/>
        <a:p>
          <a:endParaRPr lang="en-US"/>
        </a:p>
      </dgm:t>
    </dgm:pt>
    <dgm:pt modelId="{054E9016-BF42-46A1-B851-8B1EEB6AC5A9}" type="sibTrans" cxnId="{7D72433F-1FB5-4D45-A6B7-9A5B0F9D74AD}">
      <dgm:prSet/>
      <dgm:spPr/>
      <dgm:t>
        <a:bodyPr/>
        <a:lstStyle/>
        <a:p>
          <a:endParaRPr lang="en-US"/>
        </a:p>
      </dgm:t>
    </dgm:pt>
    <dgm:pt modelId="{0DCDB1B3-EB23-49B8-BB39-300B0527247C}">
      <dgm:prSet/>
      <dgm:spPr/>
      <dgm:t>
        <a:bodyPr/>
        <a:lstStyle/>
        <a:p>
          <a:r>
            <a:rPr lang="en-GB" b="1"/>
            <a:t>consumption. </a:t>
          </a:r>
          <a:endParaRPr lang="en-US"/>
        </a:p>
      </dgm:t>
    </dgm:pt>
    <dgm:pt modelId="{E7A9DC05-D27E-43B4-B447-E69EFD6A3F48}" type="parTrans" cxnId="{B275E08E-8008-476F-8813-1C61FC46063E}">
      <dgm:prSet/>
      <dgm:spPr/>
      <dgm:t>
        <a:bodyPr/>
        <a:lstStyle/>
        <a:p>
          <a:endParaRPr lang="en-US"/>
        </a:p>
      </dgm:t>
    </dgm:pt>
    <dgm:pt modelId="{6763D6E9-245D-4562-A2EB-DB6E8DDDF6CC}" type="sibTrans" cxnId="{B275E08E-8008-476F-8813-1C61FC46063E}">
      <dgm:prSet/>
      <dgm:spPr/>
      <dgm:t>
        <a:bodyPr/>
        <a:lstStyle/>
        <a:p>
          <a:endParaRPr lang="en-US"/>
        </a:p>
      </dgm:t>
    </dgm:pt>
    <dgm:pt modelId="{E6ECECB9-FC51-4894-9D90-4D6747E40201}">
      <dgm:prSet/>
      <dgm:spPr/>
      <dgm:t>
        <a:bodyPr/>
        <a:lstStyle/>
        <a:p>
          <a:r>
            <a:rPr lang="en-GB" b="1"/>
            <a:t>- Processing: Spark Streaming pulls tweet data from Kafka topics and transforms the tweets into a</a:t>
          </a:r>
          <a:endParaRPr lang="en-US"/>
        </a:p>
      </dgm:t>
    </dgm:pt>
    <dgm:pt modelId="{77CC1EC2-328E-4D99-BAAD-CA7A3EF45DFE}" type="parTrans" cxnId="{B8821C29-0160-4393-AD3A-FFEC385C68BB}">
      <dgm:prSet/>
      <dgm:spPr/>
      <dgm:t>
        <a:bodyPr/>
        <a:lstStyle/>
        <a:p>
          <a:endParaRPr lang="en-US"/>
        </a:p>
      </dgm:t>
    </dgm:pt>
    <dgm:pt modelId="{CD711EF0-6ECB-4995-85DC-FFE03E650FB9}" type="sibTrans" cxnId="{B8821C29-0160-4393-AD3A-FFEC385C68BB}">
      <dgm:prSet/>
      <dgm:spPr/>
      <dgm:t>
        <a:bodyPr/>
        <a:lstStyle/>
        <a:p>
          <a:endParaRPr lang="en-US"/>
        </a:p>
      </dgm:t>
    </dgm:pt>
    <dgm:pt modelId="{08C59648-F201-4575-A724-54B99D524DD5}">
      <dgm:prSet/>
      <dgm:spPr/>
      <dgm:t>
        <a:bodyPr/>
        <a:lstStyle/>
        <a:p>
          <a:r>
            <a:rPr lang="en-GB" b="1"/>
            <a:t>structured format for analysis. </a:t>
          </a:r>
          <a:endParaRPr lang="en-US"/>
        </a:p>
      </dgm:t>
    </dgm:pt>
    <dgm:pt modelId="{CEAB70B4-EC0C-4635-A25B-E54A24953F3D}" type="parTrans" cxnId="{36342F09-14DB-4D6C-A8AF-CCF7536680EE}">
      <dgm:prSet/>
      <dgm:spPr/>
      <dgm:t>
        <a:bodyPr/>
        <a:lstStyle/>
        <a:p>
          <a:endParaRPr lang="en-US"/>
        </a:p>
      </dgm:t>
    </dgm:pt>
    <dgm:pt modelId="{36D52307-5025-49A3-9AE1-08EB138AC4FB}" type="sibTrans" cxnId="{36342F09-14DB-4D6C-A8AF-CCF7536680EE}">
      <dgm:prSet/>
      <dgm:spPr/>
      <dgm:t>
        <a:bodyPr/>
        <a:lstStyle/>
        <a:p>
          <a:endParaRPr lang="en-US"/>
        </a:p>
      </dgm:t>
    </dgm:pt>
    <dgm:pt modelId="{280995E5-A327-4081-9515-EEA9F64B5B2C}">
      <dgm:prSet/>
      <dgm:spPr/>
      <dgm:t>
        <a:bodyPr/>
        <a:lstStyle/>
        <a:p>
          <a:r>
            <a:rPr lang="en-GB" b="1"/>
            <a:t>- Storage: HBase is used for low-latency storage and lookups of processed tweet data.</a:t>
          </a:r>
          <a:endParaRPr lang="en-US"/>
        </a:p>
      </dgm:t>
    </dgm:pt>
    <dgm:pt modelId="{795B9720-AEA2-4FB7-A5FD-4BFCBA472E9C}" type="parTrans" cxnId="{3E2DED2D-EFD5-4CC6-8B3C-4ECCF18055A0}">
      <dgm:prSet/>
      <dgm:spPr/>
      <dgm:t>
        <a:bodyPr/>
        <a:lstStyle/>
        <a:p>
          <a:endParaRPr lang="en-US"/>
        </a:p>
      </dgm:t>
    </dgm:pt>
    <dgm:pt modelId="{AD39506E-0941-4D01-8258-90A62682069A}" type="sibTrans" cxnId="{3E2DED2D-EFD5-4CC6-8B3C-4ECCF18055A0}">
      <dgm:prSet/>
      <dgm:spPr/>
      <dgm:t>
        <a:bodyPr/>
        <a:lstStyle/>
        <a:p>
          <a:endParaRPr lang="en-US"/>
        </a:p>
      </dgm:t>
    </dgm:pt>
    <dgm:pt modelId="{478C7020-6E1D-4488-BCBC-C661B907883B}">
      <dgm:prSet/>
      <dgm:spPr/>
      <dgm:t>
        <a:bodyPr/>
        <a:lstStyle/>
        <a:p>
          <a:r>
            <a:rPr lang="en-GB" b="1"/>
            <a:t>- Analysis: Spark SQL enables analytical queries on HBase tables to generate aggregated insights.</a:t>
          </a:r>
          <a:endParaRPr lang="en-US"/>
        </a:p>
      </dgm:t>
    </dgm:pt>
    <dgm:pt modelId="{DCA37BD5-9FF8-4963-9C56-646D782663F5}" type="parTrans" cxnId="{30905978-D5C5-41F7-A0CF-3D3CAA1D03A0}">
      <dgm:prSet/>
      <dgm:spPr/>
      <dgm:t>
        <a:bodyPr/>
        <a:lstStyle/>
        <a:p>
          <a:endParaRPr lang="en-US"/>
        </a:p>
      </dgm:t>
    </dgm:pt>
    <dgm:pt modelId="{C49C3D82-4078-402B-9F6C-1EC829EFF7A2}" type="sibTrans" cxnId="{30905978-D5C5-41F7-A0CF-3D3CAA1D03A0}">
      <dgm:prSet/>
      <dgm:spPr/>
      <dgm:t>
        <a:bodyPr/>
        <a:lstStyle/>
        <a:p>
          <a:endParaRPr lang="en-US"/>
        </a:p>
      </dgm:t>
    </dgm:pt>
    <dgm:pt modelId="{80D304CE-2FCA-4D0A-9FFC-F8F555E11487}">
      <dgm:prSet/>
      <dgm:spPr/>
      <dgm:t>
        <a:bodyPr/>
        <a:lstStyle/>
        <a:p>
          <a:r>
            <a:rPr lang="en-GB" b="1"/>
            <a:t>- Serving: Query outputs are stored back to HDFS for visualization. An external Hive table provides a SQL</a:t>
          </a:r>
          <a:endParaRPr lang="en-US"/>
        </a:p>
      </dgm:t>
    </dgm:pt>
    <dgm:pt modelId="{34098ECC-8AF9-469D-A7ED-0C0A1C908EC3}" type="parTrans" cxnId="{697C7BDD-8A49-4EAD-9643-C84E45084312}">
      <dgm:prSet/>
      <dgm:spPr/>
      <dgm:t>
        <a:bodyPr/>
        <a:lstStyle/>
        <a:p>
          <a:endParaRPr lang="en-US"/>
        </a:p>
      </dgm:t>
    </dgm:pt>
    <dgm:pt modelId="{1034F865-FDF2-4F72-9A5E-FCEC8E9978BF}" type="sibTrans" cxnId="{697C7BDD-8A49-4EAD-9643-C84E45084312}">
      <dgm:prSet/>
      <dgm:spPr/>
      <dgm:t>
        <a:bodyPr/>
        <a:lstStyle/>
        <a:p>
          <a:endParaRPr lang="en-US"/>
        </a:p>
      </dgm:t>
    </dgm:pt>
    <dgm:pt modelId="{38ED3BEE-E6E0-4B36-B287-FCDBD1768BD1}">
      <dgm:prSet/>
      <dgm:spPr/>
      <dgm:t>
        <a:bodyPr/>
        <a:lstStyle/>
        <a:p>
          <a:r>
            <a:rPr lang="en-GB" b="1"/>
            <a:t>interface.</a:t>
          </a:r>
          <a:endParaRPr lang="en-US"/>
        </a:p>
      </dgm:t>
    </dgm:pt>
    <dgm:pt modelId="{C08E3C5E-D3F6-4E9E-9A42-8E8043483571}" type="parTrans" cxnId="{F7BF5E61-8EE2-43FF-921A-E3249062DDCD}">
      <dgm:prSet/>
      <dgm:spPr/>
      <dgm:t>
        <a:bodyPr/>
        <a:lstStyle/>
        <a:p>
          <a:endParaRPr lang="en-US"/>
        </a:p>
      </dgm:t>
    </dgm:pt>
    <dgm:pt modelId="{8BF8106B-04FF-4986-91C0-662C8D7BFBDD}" type="sibTrans" cxnId="{F7BF5E61-8EE2-43FF-921A-E3249062DDCD}">
      <dgm:prSet/>
      <dgm:spPr/>
      <dgm:t>
        <a:bodyPr/>
        <a:lstStyle/>
        <a:p>
          <a:endParaRPr lang="en-US"/>
        </a:p>
      </dgm:t>
    </dgm:pt>
    <dgm:pt modelId="{7C3EB2FB-0A3A-471A-98FD-8B702C1E1811}">
      <dgm:prSet/>
      <dgm:spPr/>
      <dgm:t>
        <a:bodyPr/>
        <a:lstStyle/>
        <a:p>
          <a:r>
            <a:rPr lang="en-GB" b="1"/>
            <a:t>- Visualization: Tableau connects to the Hive table on HDFS to build interactive dashboards and reports.</a:t>
          </a:r>
          <a:endParaRPr lang="en-US"/>
        </a:p>
      </dgm:t>
    </dgm:pt>
    <dgm:pt modelId="{2108127D-C2C9-4631-9B28-8697CDE46CA2}" type="parTrans" cxnId="{4AA4BA7C-257D-4C0B-B341-10A85DE4D3BF}">
      <dgm:prSet/>
      <dgm:spPr/>
      <dgm:t>
        <a:bodyPr/>
        <a:lstStyle/>
        <a:p>
          <a:endParaRPr lang="en-US"/>
        </a:p>
      </dgm:t>
    </dgm:pt>
    <dgm:pt modelId="{E9DA1EC9-CE18-449C-8A07-521E29B5D87B}" type="sibTrans" cxnId="{4AA4BA7C-257D-4C0B-B341-10A85DE4D3BF}">
      <dgm:prSet/>
      <dgm:spPr/>
      <dgm:t>
        <a:bodyPr/>
        <a:lstStyle/>
        <a:p>
          <a:endParaRPr lang="en-US"/>
        </a:p>
      </dgm:t>
    </dgm:pt>
    <dgm:pt modelId="{58874BE2-E0A5-44FA-8DC5-E5BD25045C3C}" type="pres">
      <dgm:prSet presAssocID="{FFC3A57A-16B4-4292-BF40-8797272DCBC7}" presName="vert0" presStyleCnt="0">
        <dgm:presLayoutVars>
          <dgm:dir/>
          <dgm:animOne val="branch"/>
          <dgm:animLvl val="lvl"/>
        </dgm:presLayoutVars>
      </dgm:prSet>
      <dgm:spPr/>
    </dgm:pt>
    <dgm:pt modelId="{382FA538-E7F9-4311-8CDC-0A741D54CC9C}" type="pres">
      <dgm:prSet presAssocID="{3B3844E1-4F88-4649-A372-5D3733739A37}" presName="thickLine" presStyleLbl="alignNode1" presStyleIdx="0" presStyleCnt="12"/>
      <dgm:spPr/>
    </dgm:pt>
    <dgm:pt modelId="{ECFBDD6B-0468-40C9-AFB2-6DDE16D73469}" type="pres">
      <dgm:prSet presAssocID="{3B3844E1-4F88-4649-A372-5D3733739A37}" presName="horz1" presStyleCnt="0"/>
      <dgm:spPr/>
    </dgm:pt>
    <dgm:pt modelId="{25589EBB-22E9-4407-8649-760AD98AA508}" type="pres">
      <dgm:prSet presAssocID="{3B3844E1-4F88-4649-A372-5D3733739A37}" presName="tx1" presStyleLbl="revTx" presStyleIdx="0" presStyleCnt="12"/>
      <dgm:spPr/>
    </dgm:pt>
    <dgm:pt modelId="{F6AD3129-64DC-4E7D-AE6D-11C7708BD688}" type="pres">
      <dgm:prSet presAssocID="{3B3844E1-4F88-4649-A372-5D3733739A37}" presName="vert1" presStyleCnt="0"/>
      <dgm:spPr/>
    </dgm:pt>
    <dgm:pt modelId="{3BBD4BBA-4CCE-43B2-93D7-E5AD89B2F801}" type="pres">
      <dgm:prSet presAssocID="{42C33C4B-70D6-4FE5-A820-63B2EAFBDBD6}" presName="thickLine" presStyleLbl="alignNode1" presStyleIdx="1" presStyleCnt="12"/>
      <dgm:spPr/>
    </dgm:pt>
    <dgm:pt modelId="{98C14CCE-34E1-4D60-BAC4-14BA987B01F3}" type="pres">
      <dgm:prSet presAssocID="{42C33C4B-70D6-4FE5-A820-63B2EAFBDBD6}" presName="horz1" presStyleCnt="0"/>
      <dgm:spPr/>
    </dgm:pt>
    <dgm:pt modelId="{736A5E19-F07E-4974-B402-205F770BA059}" type="pres">
      <dgm:prSet presAssocID="{42C33C4B-70D6-4FE5-A820-63B2EAFBDBD6}" presName="tx1" presStyleLbl="revTx" presStyleIdx="1" presStyleCnt="12"/>
      <dgm:spPr/>
    </dgm:pt>
    <dgm:pt modelId="{97118DBD-83DC-47DB-85CC-2E8099DC0CDD}" type="pres">
      <dgm:prSet presAssocID="{42C33C4B-70D6-4FE5-A820-63B2EAFBDBD6}" presName="vert1" presStyleCnt="0"/>
      <dgm:spPr/>
    </dgm:pt>
    <dgm:pt modelId="{ED121D61-BE04-44BC-BA97-EC0C6A814934}" type="pres">
      <dgm:prSet presAssocID="{BD35B0CE-3585-482D-A684-325BE258C58F}" presName="thickLine" presStyleLbl="alignNode1" presStyleIdx="2" presStyleCnt="12"/>
      <dgm:spPr/>
    </dgm:pt>
    <dgm:pt modelId="{2138A9C2-9D14-40A6-91DB-3F936E9B4B07}" type="pres">
      <dgm:prSet presAssocID="{BD35B0CE-3585-482D-A684-325BE258C58F}" presName="horz1" presStyleCnt="0"/>
      <dgm:spPr/>
    </dgm:pt>
    <dgm:pt modelId="{09BBDFB8-341F-4BCF-82AB-EBCC6861CB9F}" type="pres">
      <dgm:prSet presAssocID="{BD35B0CE-3585-482D-A684-325BE258C58F}" presName="tx1" presStyleLbl="revTx" presStyleIdx="2" presStyleCnt="12"/>
      <dgm:spPr/>
    </dgm:pt>
    <dgm:pt modelId="{4A670ECD-3277-4047-A1C1-124BAFB60C22}" type="pres">
      <dgm:prSet presAssocID="{BD35B0CE-3585-482D-A684-325BE258C58F}" presName="vert1" presStyleCnt="0"/>
      <dgm:spPr/>
    </dgm:pt>
    <dgm:pt modelId="{4B6A3C27-0B66-47D1-BCDE-F08078B039A5}" type="pres">
      <dgm:prSet presAssocID="{8F87A473-1E82-478E-B818-58F1C1DF4AFC}" presName="thickLine" presStyleLbl="alignNode1" presStyleIdx="3" presStyleCnt="12"/>
      <dgm:spPr/>
    </dgm:pt>
    <dgm:pt modelId="{ADEA98B8-F939-43F5-92A3-D8BB843B89D0}" type="pres">
      <dgm:prSet presAssocID="{8F87A473-1E82-478E-B818-58F1C1DF4AFC}" presName="horz1" presStyleCnt="0"/>
      <dgm:spPr/>
    </dgm:pt>
    <dgm:pt modelId="{68094149-6414-441D-B771-B9A4BFCEE95F}" type="pres">
      <dgm:prSet presAssocID="{8F87A473-1E82-478E-B818-58F1C1DF4AFC}" presName="tx1" presStyleLbl="revTx" presStyleIdx="3" presStyleCnt="12"/>
      <dgm:spPr/>
    </dgm:pt>
    <dgm:pt modelId="{01B54B65-6DFE-424B-BAFB-8AA886E05752}" type="pres">
      <dgm:prSet presAssocID="{8F87A473-1E82-478E-B818-58F1C1DF4AFC}" presName="vert1" presStyleCnt="0"/>
      <dgm:spPr/>
    </dgm:pt>
    <dgm:pt modelId="{B771114B-6C25-42E3-AE61-4480DE988B08}" type="pres">
      <dgm:prSet presAssocID="{0DCDB1B3-EB23-49B8-BB39-300B0527247C}" presName="thickLine" presStyleLbl="alignNode1" presStyleIdx="4" presStyleCnt="12"/>
      <dgm:spPr/>
    </dgm:pt>
    <dgm:pt modelId="{E0599EEF-F224-45C0-BB9F-91025CB06FAC}" type="pres">
      <dgm:prSet presAssocID="{0DCDB1B3-EB23-49B8-BB39-300B0527247C}" presName="horz1" presStyleCnt="0"/>
      <dgm:spPr/>
    </dgm:pt>
    <dgm:pt modelId="{2A7F8D0E-73F5-4BC6-92BB-D6D59057049B}" type="pres">
      <dgm:prSet presAssocID="{0DCDB1B3-EB23-49B8-BB39-300B0527247C}" presName="tx1" presStyleLbl="revTx" presStyleIdx="4" presStyleCnt="12"/>
      <dgm:spPr/>
    </dgm:pt>
    <dgm:pt modelId="{58AB64DF-FCCD-4E62-B863-1101ACC1F807}" type="pres">
      <dgm:prSet presAssocID="{0DCDB1B3-EB23-49B8-BB39-300B0527247C}" presName="vert1" presStyleCnt="0"/>
      <dgm:spPr/>
    </dgm:pt>
    <dgm:pt modelId="{9A8BDD05-8267-425F-8077-5A5D53CE3B95}" type="pres">
      <dgm:prSet presAssocID="{E6ECECB9-FC51-4894-9D90-4D6747E40201}" presName="thickLine" presStyleLbl="alignNode1" presStyleIdx="5" presStyleCnt="12"/>
      <dgm:spPr/>
    </dgm:pt>
    <dgm:pt modelId="{5A4A419F-CDA5-40EF-845E-BCBD90A58F19}" type="pres">
      <dgm:prSet presAssocID="{E6ECECB9-FC51-4894-9D90-4D6747E40201}" presName="horz1" presStyleCnt="0"/>
      <dgm:spPr/>
    </dgm:pt>
    <dgm:pt modelId="{80F941CE-824F-4BCD-96FE-CA4917BFA014}" type="pres">
      <dgm:prSet presAssocID="{E6ECECB9-FC51-4894-9D90-4D6747E40201}" presName="tx1" presStyleLbl="revTx" presStyleIdx="5" presStyleCnt="12"/>
      <dgm:spPr/>
    </dgm:pt>
    <dgm:pt modelId="{CB22A37C-77E8-473D-94E5-010403C11CD2}" type="pres">
      <dgm:prSet presAssocID="{E6ECECB9-FC51-4894-9D90-4D6747E40201}" presName="vert1" presStyleCnt="0"/>
      <dgm:spPr/>
    </dgm:pt>
    <dgm:pt modelId="{62E727A0-05F7-41AD-8E59-F66E4FDE2101}" type="pres">
      <dgm:prSet presAssocID="{08C59648-F201-4575-A724-54B99D524DD5}" presName="thickLine" presStyleLbl="alignNode1" presStyleIdx="6" presStyleCnt="12"/>
      <dgm:spPr/>
    </dgm:pt>
    <dgm:pt modelId="{025A22BB-203F-4D23-BDFB-9CB3B48CEE05}" type="pres">
      <dgm:prSet presAssocID="{08C59648-F201-4575-A724-54B99D524DD5}" presName="horz1" presStyleCnt="0"/>
      <dgm:spPr/>
    </dgm:pt>
    <dgm:pt modelId="{112A6BF3-B9C4-491A-B96E-96D608924399}" type="pres">
      <dgm:prSet presAssocID="{08C59648-F201-4575-A724-54B99D524DD5}" presName="tx1" presStyleLbl="revTx" presStyleIdx="6" presStyleCnt="12"/>
      <dgm:spPr/>
    </dgm:pt>
    <dgm:pt modelId="{DE2C36C4-BEC9-4F6C-AB7D-C77F4982774A}" type="pres">
      <dgm:prSet presAssocID="{08C59648-F201-4575-A724-54B99D524DD5}" presName="vert1" presStyleCnt="0"/>
      <dgm:spPr/>
    </dgm:pt>
    <dgm:pt modelId="{3A2CA1E0-9CD6-4691-A3C3-CDC5F8082DC8}" type="pres">
      <dgm:prSet presAssocID="{280995E5-A327-4081-9515-EEA9F64B5B2C}" presName="thickLine" presStyleLbl="alignNode1" presStyleIdx="7" presStyleCnt="12"/>
      <dgm:spPr/>
    </dgm:pt>
    <dgm:pt modelId="{A6DBA700-E9E2-4E0E-B3A9-BB5AE77BF363}" type="pres">
      <dgm:prSet presAssocID="{280995E5-A327-4081-9515-EEA9F64B5B2C}" presName="horz1" presStyleCnt="0"/>
      <dgm:spPr/>
    </dgm:pt>
    <dgm:pt modelId="{A9189452-127F-4700-972D-175223005456}" type="pres">
      <dgm:prSet presAssocID="{280995E5-A327-4081-9515-EEA9F64B5B2C}" presName="tx1" presStyleLbl="revTx" presStyleIdx="7" presStyleCnt="12"/>
      <dgm:spPr/>
    </dgm:pt>
    <dgm:pt modelId="{A5B6A68D-C7B2-4002-96BB-5394B6A93369}" type="pres">
      <dgm:prSet presAssocID="{280995E5-A327-4081-9515-EEA9F64B5B2C}" presName="vert1" presStyleCnt="0"/>
      <dgm:spPr/>
    </dgm:pt>
    <dgm:pt modelId="{746EFBF8-A8C0-4451-8B72-B5629BE90699}" type="pres">
      <dgm:prSet presAssocID="{478C7020-6E1D-4488-BCBC-C661B907883B}" presName="thickLine" presStyleLbl="alignNode1" presStyleIdx="8" presStyleCnt="12"/>
      <dgm:spPr/>
    </dgm:pt>
    <dgm:pt modelId="{16C19C16-F75B-424B-8701-2FE6DFE3712B}" type="pres">
      <dgm:prSet presAssocID="{478C7020-6E1D-4488-BCBC-C661B907883B}" presName="horz1" presStyleCnt="0"/>
      <dgm:spPr/>
    </dgm:pt>
    <dgm:pt modelId="{8E18C845-0250-4308-9586-7B213791357F}" type="pres">
      <dgm:prSet presAssocID="{478C7020-6E1D-4488-BCBC-C661B907883B}" presName="tx1" presStyleLbl="revTx" presStyleIdx="8" presStyleCnt="12"/>
      <dgm:spPr/>
    </dgm:pt>
    <dgm:pt modelId="{8FBDB4F5-1980-4330-942F-0E7B20BDFF44}" type="pres">
      <dgm:prSet presAssocID="{478C7020-6E1D-4488-BCBC-C661B907883B}" presName="vert1" presStyleCnt="0"/>
      <dgm:spPr/>
    </dgm:pt>
    <dgm:pt modelId="{72A67286-C11C-4CB6-B0D6-0754A32E8649}" type="pres">
      <dgm:prSet presAssocID="{80D304CE-2FCA-4D0A-9FFC-F8F555E11487}" presName="thickLine" presStyleLbl="alignNode1" presStyleIdx="9" presStyleCnt="12"/>
      <dgm:spPr/>
    </dgm:pt>
    <dgm:pt modelId="{17AD9BEE-CF7F-48F5-A486-445C057D8B7B}" type="pres">
      <dgm:prSet presAssocID="{80D304CE-2FCA-4D0A-9FFC-F8F555E11487}" presName="horz1" presStyleCnt="0"/>
      <dgm:spPr/>
    </dgm:pt>
    <dgm:pt modelId="{5DB3D7AC-AAD6-46DA-9FF5-5A2B9ED32CA6}" type="pres">
      <dgm:prSet presAssocID="{80D304CE-2FCA-4D0A-9FFC-F8F555E11487}" presName="tx1" presStyleLbl="revTx" presStyleIdx="9" presStyleCnt="12"/>
      <dgm:spPr/>
    </dgm:pt>
    <dgm:pt modelId="{7867DD8D-8FA0-4497-98FD-C3B09DBF498C}" type="pres">
      <dgm:prSet presAssocID="{80D304CE-2FCA-4D0A-9FFC-F8F555E11487}" presName="vert1" presStyleCnt="0"/>
      <dgm:spPr/>
    </dgm:pt>
    <dgm:pt modelId="{9E6045DC-68E2-482A-B8DB-DAE0423447F4}" type="pres">
      <dgm:prSet presAssocID="{38ED3BEE-E6E0-4B36-B287-FCDBD1768BD1}" presName="thickLine" presStyleLbl="alignNode1" presStyleIdx="10" presStyleCnt="12"/>
      <dgm:spPr/>
    </dgm:pt>
    <dgm:pt modelId="{F9CA4788-1E5B-4CF1-B74B-3DE9FE0814E2}" type="pres">
      <dgm:prSet presAssocID="{38ED3BEE-E6E0-4B36-B287-FCDBD1768BD1}" presName="horz1" presStyleCnt="0"/>
      <dgm:spPr/>
    </dgm:pt>
    <dgm:pt modelId="{954173AE-7307-4A25-B9FD-46296559B170}" type="pres">
      <dgm:prSet presAssocID="{38ED3BEE-E6E0-4B36-B287-FCDBD1768BD1}" presName="tx1" presStyleLbl="revTx" presStyleIdx="10" presStyleCnt="12"/>
      <dgm:spPr/>
    </dgm:pt>
    <dgm:pt modelId="{64C30F58-276B-41BF-9092-4CBB5B1CAEFD}" type="pres">
      <dgm:prSet presAssocID="{38ED3BEE-E6E0-4B36-B287-FCDBD1768BD1}" presName="vert1" presStyleCnt="0"/>
      <dgm:spPr/>
    </dgm:pt>
    <dgm:pt modelId="{02C561BA-2ABB-4D5C-8433-8D0918C63380}" type="pres">
      <dgm:prSet presAssocID="{7C3EB2FB-0A3A-471A-98FD-8B702C1E1811}" presName="thickLine" presStyleLbl="alignNode1" presStyleIdx="11" presStyleCnt="12"/>
      <dgm:spPr/>
    </dgm:pt>
    <dgm:pt modelId="{C98275FA-4FC9-4C6D-AD77-730918C7A4CF}" type="pres">
      <dgm:prSet presAssocID="{7C3EB2FB-0A3A-471A-98FD-8B702C1E1811}" presName="horz1" presStyleCnt="0"/>
      <dgm:spPr/>
    </dgm:pt>
    <dgm:pt modelId="{F0288A19-297C-4D1C-9E06-36123DCDEC3E}" type="pres">
      <dgm:prSet presAssocID="{7C3EB2FB-0A3A-471A-98FD-8B702C1E1811}" presName="tx1" presStyleLbl="revTx" presStyleIdx="11" presStyleCnt="12"/>
      <dgm:spPr/>
    </dgm:pt>
    <dgm:pt modelId="{A67ADCDA-A061-4B0F-9610-B1FF46A985C4}" type="pres">
      <dgm:prSet presAssocID="{7C3EB2FB-0A3A-471A-98FD-8B702C1E1811}" presName="vert1" presStyleCnt="0"/>
      <dgm:spPr/>
    </dgm:pt>
  </dgm:ptLst>
  <dgm:cxnLst>
    <dgm:cxn modelId="{36342F09-14DB-4D6C-A8AF-CCF7536680EE}" srcId="{FFC3A57A-16B4-4292-BF40-8797272DCBC7}" destId="{08C59648-F201-4575-A724-54B99D524DD5}" srcOrd="6" destOrd="0" parTransId="{CEAB70B4-EC0C-4635-A25B-E54A24953F3D}" sibTransId="{36D52307-5025-49A3-9AE1-08EB138AC4FB}"/>
    <dgm:cxn modelId="{73752E14-E31C-4381-A93E-1B07F8BB9D10}" srcId="{FFC3A57A-16B4-4292-BF40-8797272DCBC7}" destId="{3B3844E1-4F88-4649-A372-5D3733739A37}" srcOrd="0" destOrd="0" parTransId="{0E29F1D7-D73B-4CF1-A942-56CFE23B9CD0}" sibTransId="{4F577C7B-CBC9-4352-810B-8033BBCC5956}"/>
    <dgm:cxn modelId="{252BB815-FF56-422E-AD41-AD2C0CC44167}" type="presOf" srcId="{E6ECECB9-FC51-4894-9D90-4D6747E40201}" destId="{80F941CE-824F-4BCD-96FE-CA4917BFA014}" srcOrd="0" destOrd="0" presId="urn:microsoft.com/office/officeart/2008/layout/LinedList"/>
    <dgm:cxn modelId="{2259CE15-8798-468F-B196-AE8E9735C002}" type="presOf" srcId="{08C59648-F201-4575-A724-54B99D524DD5}" destId="{112A6BF3-B9C4-491A-B96E-96D608924399}" srcOrd="0" destOrd="0" presId="urn:microsoft.com/office/officeart/2008/layout/LinedList"/>
    <dgm:cxn modelId="{2CDCC61D-B7D8-4186-8B2B-33B6B3003B6B}" type="presOf" srcId="{8F87A473-1E82-478E-B818-58F1C1DF4AFC}" destId="{68094149-6414-441D-B771-B9A4BFCEE95F}" srcOrd="0" destOrd="0" presId="urn:microsoft.com/office/officeart/2008/layout/LinedList"/>
    <dgm:cxn modelId="{01CA8424-2085-405E-B3C1-0EE64A2D4A20}" type="presOf" srcId="{80D304CE-2FCA-4D0A-9FFC-F8F555E11487}" destId="{5DB3D7AC-AAD6-46DA-9FF5-5A2B9ED32CA6}" srcOrd="0" destOrd="0" presId="urn:microsoft.com/office/officeart/2008/layout/LinedList"/>
    <dgm:cxn modelId="{B8821C29-0160-4393-AD3A-FFEC385C68BB}" srcId="{FFC3A57A-16B4-4292-BF40-8797272DCBC7}" destId="{E6ECECB9-FC51-4894-9D90-4D6747E40201}" srcOrd="5" destOrd="0" parTransId="{77CC1EC2-328E-4D99-BAAD-CA7A3EF45DFE}" sibTransId="{CD711EF0-6ECB-4995-85DC-FFE03E650FB9}"/>
    <dgm:cxn modelId="{3E2DED2D-EFD5-4CC6-8B3C-4ECCF18055A0}" srcId="{FFC3A57A-16B4-4292-BF40-8797272DCBC7}" destId="{280995E5-A327-4081-9515-EEA9F64B5B2C}" srcOrd="7" destOrd="0" parTransId="{795B9720-AEA2-4FB7-A5FD-4BFCBA472E9C}" sibTransId="{AD39506E-0941-4D01-8258-90A62682069A}"/>
    <dgm:cxn modelId="{B652103C-928C-4A69-987B-DAAE478DF500}" type="presOf" srcId="{FFC3A57A-16B4-4292-BF40-8797272DCBC7}" destId="{58874BE2-E0A5-44FA-8DC5-E5BD25045C3C}" srcOrd="0" destOrd="0" presId="urn:microsoft.com/office/officeart/2008/layout/LinedList"/>
    <dgm:cxn modelId="{7D72433F-1FB5-4D45-A6B7-9A5B0F9D74AD}" srcId="{FFC3A57A-16B4-4292-BF40-8797272DCBC7}" destId="{8F87A473-1E82-478E-B818-58F1C1DF4AFC}" srcOrd="3" destOrd="0" parTransId="{A74407CF-C532-4746-B999-EA76CD06E1DD}" sibTransId="{054E9016-BF42-46A1-B851-8B1EEB6AC5A9}"/>
    <dgm:cxn modelId="{F7BF5E61-8EE2-43FF-921A-E3249062DDCD}" srcId="{FFC3A57A-16B4-4292-BF40-8797272DCBC7}" destId="{38ED3BEE-E6E0-4B36-B287-FCDBD1768BD1}" srcOrd="10" destOrd="0" parTransId="{C08E3C5E-D3F6-4E9E-9A42-8E8043483571}" sibTransId="{8BF8106B-04FF-4986-91C0-662C8D7BFBDD}"/>
    <dgm:cxn modelId="{59AC406A-2B09-4516-B31F-8B244DD975A1}" type="presOf" srcId="{280995E5-A327-4081-9515-EEA9F64B5B2C}" destId="{A9189452-127F-4700-972D-175223005456}" srcOrd="0" destOrd="0" presId="urn:microsoft.com/office/officeart/2008/layout/LinedList"/>
    <dgm:cxn modelId="{30905978-D5C5-41F7-A0CF-3D3CAA1D03A0}" srcId="{FFC3A57A-16B4-4292-BF40-8797272DCBC7}" destId="{478C7020-6E1D-4488-BCBC-C661B907883B}" srcOrd="8" destOrd="0" parTransId="{DCA37BD5-9FF8-4963-9C56-646D782663F5}" sibTransId="{C49C3D82-4078-402B-9F6C-1EC829EFF7A2}"/>
    <dgm:cxn modelId="{7A6BBA79-95EB-4C34-AD15-18D9DB4396B5}" type="presOf" srcId="{7C3EB2FB-0A3A-471A-98FD-8B702C1E1811}" destId="{F0288A19-297C-4D1C-9E06-36123DCDEC3E}" srcOrd="0" destOrd="0" presId="urn:microsoft.com/office/officeart/2008/layout/LinedList"/>
    <dgm:cxn modelId="{4AA4BA7C-257D-4C0B-B341-10A85DE4D3BF}" srcId="{FFC3A57A-16B4-4292-BF40-8797272DCBC7}" destId="{7C3EB2FB-0A3A-471A-98FD-8B702C1E1811}" srcOrd="11" destOrd="0" parTransId="{2108127D-C2C9-4631-9B28-8697CDE46CA2}" sibTransId="{E9DA1EC9-CE18-449C-8A07-521E29B5D87B}"/>
    <dgm:cxn modelId="{B275E08E-8008-476F-8813-1C61FC46063E}" srcId="{FFC3A57A-16B4-4292-BF40-8797272DCBC7}" destId="{0DCDB1B3-EB23-49B8-BB39-300B0527247C}" srcOrd="4" destOrd="0" parTransId="{E7A9DC05-D27E-43B4-B447-E69EFD6A3F48}" sibTransId="{6763D6E9-245D-4562-A2EB-DB6E8DDDF6CC}"/>
    <dgm:cxn modelId="{DA70AFB8-2DC4-490D-BA69-C912DE4666BE}" type="presOf" srcId="{3B3844E1-4F88-4649-A372-5D3733739A37}" destId="{25589EBB-22E9-4407-8649-760AD98AA508}" srcOrd="0" destOrd="0" presId="urn:microsoft.com/office/officeart/2008/layout/LinedList"/>
    <dgm:cxn modelId="{A137BDC0-C0B9-4DFD-96B1-D9790C0A8663}" type="presOf" srcId="{42C33C4B-70D6-4FE5-A820-63B2EAFBDBD6}" destId="{736A5E19-F07E-4974-B402-205F770BA059}" srcOrd="0" destOrd="0" presId="urn:microsoft.com/office/officeart/2008/layout/LinedList"/>
    <dgm:cxn modelId="{D14436C1-1A1D-434A-B82E-81B43A004E8C}" type="presOf" srcId="{38ED3BEE-E6E0-4B36-B287-FCDBD1768BD1}" destId="{954173AE-7307-4A25-B9FD-46296559B170}" srcOrd="0" destOrd="0" presId="urn:microsoft.com/office/officeart/2008/layout/LinedList"/>
    <dgm:cxn modelId="{697C7BDD-8A49-4EAD-9643-C84E45084312}" srcId="{FFC3A57A-16B4-4292-BF40-8797272DCBC7}" destId="{80D304CE-2FCA-4D0A-9FFC-F8F555E11487}" srcOrd="9" destOrd="0" parTransId="{34098ECC-8AF9-469D-A7ED-0C0A1C908EC3}" sibTransId="{1034F865-FDF2-4F72-9A5E-FCEC8E9978BF}"/>
    <dgm:cxn modelId="{C16443E0-4DCB-4E04-9FDB-6682427D993D}" srcId="{FFC3A57A-16B4-4292-BF40-8797272DCBC7}" destId="{BD35B0CE-3585-482D-A684-325BE258C58F}" srcOrd="2" destOrd="0" parTransId="{9E238124-D20A-47EB-8611-D836404FD8FD}" sibTransId="{52248897-FFF0-4969-9958-FC5F958C2FA2}"/>
    <dgm:cxn modelId="{D2DD68E2-F1B7-4AA3-95BB-DB010B722597}" srcId="{FFC3A57A-16B4-4292-BF40-8797272DCBC7}" destId="{42C33C4B-70D6-4FE5-A820-63B2EAFBDBD6}" srcOrd="1" destOrd="0" parTransId="{959DF5D0-7E7A-4E4B-96C2-D1EAAFEF94BF}" sibTransId="{8D571EE9-FA19-4309-8BCC-1FD9607A09BD}"/>
    <dgm:cxn modelId="{A809E4E6-E05D-43E8-8B35-D2A4999E227F}" type="presOf" srcId="{478C7020-6E1D-4488-BCBC-C661B907883B}" destId="{8E18C845-0250-4308-9586-7B213791357F}" srcOrd="0" destOrd="0" presId="urn:microsoft.com/office/officeart/2008/layout/LinedList"/>
    <dgm:cxn modelId="{E43DF5EB-34C2-431A-AA22-70D848E89EDB}" type="presOf" srcId="{BD35B0CE-3585-482D-A684-325BE258C58F}" destId="{09BBDFB8-341F-4BCF-82AB-EBCC6861CB9F}" srcOrd="0" destOrd="0" presId="urn:microsoft.com/office/officeart/2008/layout/LinedList"/>
    <dgm:cxn modelId="{6EE3A4F2-8D2E-439C-9A98-E2627B09F2C8}" type="presOf" srcId="{0DCDB1B3-EB23-49B8-BB39-300B0527247C}" destId="{2A7F8D0E-73F5-4BC6-92BB-D6D59057049B}" srcOrd="0" destOrd="0" presId="urn:microsoft.com/office/officeart/2008/layout/LinedList"/>
    <dgm:cxn modelId="{72FF5C70-EDB4-40FB-9919-807B211BCAD4}" type="presParOf" srcId="{58874BE2-E0A5-44FA-8DC5-E5BD25045C3C}" destId="{382FA538-E7F9-4311-8CDC-0A741D54CC9C}" srcOrd="0" destOrd="0" presId="urn:microsoft.com/office/officeart/2008/layout/LinedList"/>
    <dgm:cxn modelId="{9D1FE1D3-A1CD-49EB-AD80-B1F85D8C299F}" type="presParOf" srcId="{58874BE2-E0A5-44FA-8DC5-E5BD25045C3C}" destId="{ECFBDD6B-0468-40C9-AFB2-6DDE16D73469}" srcOrd="1" destOrd="0" presId="urn:microsoft.com/office/officeart/2008/layout/LinedList"/>
    <dgm:cxn modelId="{FD6A02AB-7BD6-4B83-BB91-722D112D21F8}" type="presParOf" srcId="{ECFBDD6B-0468-40C9-AFB2-6DDE16D73469}" destId="{25589EBB-22E9-4407-8649-760AD98AA508}" srcOrd="0" destOrd="0" presId="urn:microsoft.com/office/officeart/2008/layout/LinedList"/>
    <dgm:cxn modelId="{8A2D8371-50B1-4145-B0CA-54C81580B050}" type="presParOf" srcId="{ECFBDD6B-0468-40C9-AFB2-6DDE16D73469}" destId="{F6AD3129-64DC-4E7D-AE6D-11C7708BD688}" srcOrd="1" destOrd="0" presId="urn:microsoft.com/office/officeart/2008/layout/LinedList"/>
    <dgm:cxn modelId="{75C72DC8-9199-43B2-B41D-DA6C7D8438E8}" type="presParOf" srcId="{58874BE2-E0A5-44FA-8DC5-E5BD25045C3C}" destId="{3BBD4BBA-4CCE-43B2-93D7-E5AD89B2F801}" srcOrd="2" destOrd="0" presId="urn:microsoft.com/office/officeart/2008/layout/LinedList"/>
    <dgm:cxn modelId="{A06F895D-833B-4F25-A7BC-F4D5480E8457}" type="presParOf" srcId="{58874BE2-E0A5-44FA-8DC5-E5BD25045C3C}" destId="{98C14CCE-34E1-4D60-BAC4-14BA987B01F3}" srcOrd="3" destOrd="0" presId="urn:microsoft.com/office/officeart/2008/layout/LinedList"/>
    <dgm:cxn modelId="{6B59850D-4656-4EB1-BB99-518DBFDBD486}" type="presParOf" srcId="{98C14CCE-34E1-4D60-BAC4-14BA987B01F3}" destId="{736A5E19-F07E-4974-B402-205F770BA059}" srcOrd="0" destOrd="0" presId="urn:microsoft.com/office/officeart/2008/layout/LinedList"/>
    <dgm:cxn modelId="{FC94A70C-AE35-4A15-BFD4-56B6FAE770AB}" type="presParOf" srcId="{98C14CCE-34E1-4D60-BAC4-14BA987B01F3}" destId="{97118DBD-83DC-47DB-85CC-2E8099DC0CDD}" srcOrd="1" destOrd="0" presId="urn:microsoft.com/office/officeart/2008/layout/LinedList"/>
    <dgm:cxn modelId="{7176523B-32F3-4045-A872-6D23678626B2}" type="presParOf" srcId="{58874BE2-E0A5-44FA-8DC5-E5BD25045C3C}" destId="{ED121D61-BE04-44BC-BA97-EC0C6A814934}" srcOrd="4" destOrd="0" presId="urn:microsoft.com/office/officeart/2008/layout/LinedList"/>
    <dgm:cxn modelId="{16D05732-5B4C-4946-BA59-24648EBDAA27}" type="presParOf" srcId="{58874BE2-E0A5-44FA-8DC5-E5BD25045C3C}" destId="{2138A9C2-9D14-40A6-91DB-3F936E9B4B07}" srcOrd="5" destOrd="0" presId="urn:microsoft.com/office/officeart/2008/layout/LinedList"/>
    <dgm:cxn modelId="{6AC64B3A-E6A9-4655-9016-A95B29FE1F65}" type="presParOf" srcId="{2138A9C2-9D14-40A6-91DB-3F936E9B4B07}" destId="{09BBDFB8-341F-4BCF-82AB-EBCC6861CB9F}" srcOrd="0" destOrd="0" presId="urn:microsoft.com/office/officeart/2008/layout/LinedList"/>
    <dgm:cxn modelId="{3D9634EE-9C5F-428C-834B-753FBD633293}" type="presParOf" srcId="{2138A9C2-9D14-40A6-91DB-3F936E9B4B07}" destId="{4A670ECD-3277-4047-A1C1-124BAFB60C22}" srcOrd="1" destOrd="0" presId="urn:microsoft.com/office/officeart/2008/layout/LinedList"/>
    <dgm:cxn modelId="{97453B86-36FB-42E6-BBA6-3F530B644A3B}" type="presParOf" srcId="{58874BE2-E0A5-44FA-8DC5-E5BD25045C3C}" destId="{4B6A3C27-0B66-47D1-BCDE-F08078B039A5}" srcOrd="6" destOrd="0" presId="urn:microsoft.com/office/officeart/2008/layout/LinedList"/>
    <dgm:cxn modelId="{564B06F4-01A3-4954-BDCF-0D24FDA9EE86}" type="presParOf" srcId="{58874BE2-E0A5-44FA-8DC5-E5BD25045C3C}" destId="{ADEA98B8-F939-43F5-92A3-D8BB843B89D0}" srcOrd="7" destOrd="0" presId="urn:microsoft.com/office/officeart/2008/layout/LinedList"/>
    <dgm:cxn modelId="{4BA07CC9-9B19-484D-B91B-368F1BB410E5}" type="presParOf" srcId="{ADEA98B8-F939-43F5-92A3-D8BB843B89D0}" destId="{68094149-6414-441D-B771-B9A4BFCEE95F}" srcOrd="0" destOrd="0" presId="urn:microsoft.com/office/officeart/2008/layout/LinedList"/>
    <dgm:cxn modelId="{CCA82CE4-6953-4F70-BE25-8847337FF8B2}" type="presParOf" srcId="{ADEA98B8-F939-43F5-92A3-D8BB843B89D0}" destId="{01B54B65-6DFE-424B-BAFB-8AA886E05752}" srcOrd="1" destOrd="0" presId="urn:microsoft.com/office/officeart/2008/layout/LinedList"/>
    <dgm:cxn modelId="{AEFFE833-F77F-4AA1-ACA5-00C15875C76E}" type="presParOf" srcId="{58874BE2-E0A5-44FA-8DC5-E5BD25045C3C}" destId="{B771114B-6C25-42E3-AE61-4480DE988B08}" srcOrd="8" destOrd="0" presId="urn:microsoft.com/office/officeart/2008/layout/LinedList"/>
    <dgm:cxn modelId="{F0FE0ADE-830A-48CA-A498-661E187BCEAB}" type="presParOf" srcId="{58874BE2-E0A5-44FA-8DC5-E5BD25045C3C}" destId="{E0599EEF-F224-45C0-BB9F-91025CB06FAC}" srcOrd="9" destOrd="0" presId="urn:microsoft.com/office/officeart/2008/layout/LinedList"/>
    <dgm:cxn modelId="{29FE059C-6BC4-4B6B-926E-51EA3CA6D933}" type="presParOf" srcId="{E0599EEF-F224-45C0-BB9F-91025CB06FAC}" destId="{2A7F8D0E-73F5-4BC6-92BB-D6D59057049B}" srcOrd="0" destOrd="0" presId="urn:microsoft.com/office/officeart/2008/layout/LinedList"/>
    <dgm:cxn modelId="{C8AD3DD9-F693-4753-9308-02945319DC3B}" type="presParOf" srcId="{E0599EEF-F224-45C0-BB9F-91025CB06FAC}" destId="{58AB64DF-FCCD-4E62-B863-1101ACC1F807}" srcOrd="1" destOrd="0" presId="urn:microsoft.com/office/officeart/2008/layout/LinedList"/>
    <dgm:cxn modelId="{FF3DBDB0-6F1C-41A2-924D-69AADA75E476}" type="presParOf" srcId="{58874BE2-E0A5-44FA-8DC5-E5BD25045C3C}" destId="{9A8BDD05-8267-425F-8077-5A5D53CE3B95}" srcOrd="10" destOrd="0" presId="urn:microsoft.com/office/officeart/2008/layout/LinedList"/>
    <dgm:cxn modelId="{2E4E37AE-3786-4C1B-82C6-78E968C56F70}" type="presParOf" srcId="{58874BE2-E0A5-44FA-8DC5-E5BD25045C3C}" destId="{5A4A419F-CDA5-40EF-845E-BCBD90A58F19}" srcOrd="11" destOrd="0" presId="urn:microsoft.com/office/officeart/2008/layout/LinedList"/>
    <dgm:cxn modelId="{176A38BF-5D93-4951-9166-E3118296DBA8}" type="presParOf" srcId="{5A4A419F-CDA5-40EF-845E-BCBD90A58F19}" destId="{80F941CE-824F-4BCD-96FE-CA4917BFA014}" srcOrd="0" destOrd="0" presId="urn:microsoft.com/office/officeart/2008/layout/LinedList"/>
    <dgm:cxn modelId="{B6E3AD2B-81EA-4D63-8AA2-AADF14F7A2EA}" type="presParOf" srcId="{5A4A419F-CDA5-40EF-845E-BCBD90A58F19}" destId="{CB22A37C-77E8-473D-94E5-010403C11CD2}" srcOrd="1" destOrd="0" presId="urn:microsoft.com/office/officeart/2008/layout/LinedList"/>
    <dgm:cxn modelId="{C465673D-AA51-4102-A911-6864CD1ADB6D}" type="presParOf" srcId="{58874BE2-E0A5-44FA-8DC5-E5BD25045C3C}" destId="{62E727A0-05F7-41AD-8E59-F66E4FDE2101}" srcOrd="12" destOrd="0" presId="urn:microsoft.com/office/officeart/2008/layout/LinedList"/>
    <dgm:cxn modelId="{24A0CFDB-C582-49A6-B590-F33A316B7FB5}" type="presParOf" srcId="{58874BE2-E0A5-44FA-8DC5-E5BD25045C3C}" destId="{025A22BB-203F-4D23-BDFB-9CB3B48CEE05}" srcOrd="13" destOrd="0" presId="urn:microsoft.com/office/officeart/2008/layout/LinedList"/>
    <dgm:cxn modelId="{219FAA51-205F-4D88-9D01-C774A2650207}" type="presParOf" srcId="{025A22BB-203F-4D23-BDFB-9CB3B48CEE05}" destId="{112A6BF3-B9C4-491A-B96E-96D608924399}" srcOrd="0" destOrd="0" presId="urn:microsoft.com/office/officeart/2008/layout/LinedList"/>
    <dgm:cxn modelId="{5AA0A6B8-B27D-4C98-A7A1-CECD14F27189}" type="presParOf" srcId="{025A22BB-203F-4D23-BDFB-9CB3B48CEE05}" destId="{DE2C36C4-BEC9-4F6C-AB7D-C77F4982774A}" srcOrd="1" destOrd="0" presId="urn:microsoft.com/office/officeart/2008/layout/LinedList"/>
    <dgm:cxn modelId="{F4D3C823-B0BB-4D63-8145-BB0B74D811F2}" type="presParOf" srcId="{58874BE2-E0A5-44FA-8DC5-E5BD25045C3C}" destId="{3A2CA1E0-9CD6-4691-A3C3-CDC5F8082DC8}" srcOrd="14" destOrd="0" presId="urn:microsoft.com/office/officeart/2008/layout/LinedList"/>
    <dgm:cxn modelId="{EF145F56-D4A8-48E2-9CC1-4ED07490E4E0}" type="presParOf" srcId="{58874BE2-E0A5-44FA-8DC5-E5BD25045C3C}" destId="{A6DBA700-E9E2-4E0E-B3A9-BB5AE77BF363}" srcOrd="15" destOrd="0" presId="urn:microsoft.com/office/officeart/2008/layout/LinedList"/>
    <dgm:cxn modelId="{8E4406E5-9DE0-40A3-B3E4-D2C6FF959CFA}" type="presParOf" srcId="{A6DBA700-E9E2-4E0E-B3A9-BB5AE77BF363}" destId="{A9189452-127F-4700-972D-175223005456}" srcOrd="0" destOrd="0" presId="urn:microsoft.com/office/officeart/2008/layout/LinedList"/>
    <dgm:cxn modelId="{84C84140-A477-4EDE-B42E-1A0A627CB59D}" type="presParOf" srcId="{A6DBA700-E9E2-4E0E-B3A9-BB5AE77BF363}" destId="{A5B6A68D-C7B2-4002-96BB-5394B6A93369}" srcOrd="1" destOrd="0" presId="urn:microsoft.com/office/officeart/2008/layout/LinedList"/>
    <dgm:cxn modelId="{C85A6373-2094-4DD9-8095-F6E163511002}" type="presParOf" srcId="{58874BE2-E0A5-44FA-8DC5-E5BD25045C3C}" destId="{746EFBF8-A8C0-4451-8B72-B5629BE90699}" srcOrd="16" destOrd="0" presId="urn:microsoft.com/office/officeart/2008/layout/LinedList"/>
    <dgm:cxn modelId="{76B3AB9D-E6B5-4F64-89EB-A943D1A7E36C}" type="presParOf" srcId="{58874BE2-E0A5-44FA-8DC5-E5BD25045C3C}" destId="{16C19C16-F75B-424B-8701-2FE6DFE3712B}" srcOrd="17" destOrd="0" presId="urn:microsoft.com/office/officeart/2008/layout/LinedList"/>
    <dgm:cxn modelId="{E0CC685C-1140-4E85-9EC2-C80A365BCE2D}" type="presParOf" srcId="{16C19C16-F75B-424B-8701-2FE6DFE3712B}" destId="{8E18C845-0250-4308-9586-7B213791357F}" srcOrd="0" destOrd="0" presId="urn:microsoft.com/office/officeart/2008/layout/LinedList"/>
    <dgm:cxn modelId="{D061079C-B97F-48C0-91C3-EADCDF7FDCE0}" type="presParOf" srcId="{16C19C16-F75B-424B-8701-2FE6DFE3712B}" destId="{8FBDB4F5-1980-4330-942F-0E7B20BDFF44}" srcOrd="1" destOrd="0" presId="urn:microsoft.com/office/officeart/2008/layout/LinedList"/>
    <dgm:cxn modelId="{ACED2FBE-2319-446B-A468-AC3FD0E9F0B2}" type="presParOf" srcId="{58874BE2-E0A5-44FA-8DC5-E5BD25045C3C}" destId="{72A67286-C11C-4CB6-B0D6-0754A32E8649}" srcOrd="18" destOrd="0" presId="urn:microsoft.com/office/officeart/2008/layout/LinedList"/>
    <dgm:cxn modelId="{621AB76C-2348-4FA6-B2D8-E44FA56266C0}" type="presParOf" srcId="{58874BE2-E0A5-44FA-8DC5-E5BD25045C3C}" destId="{17AD9BEE-CF7F-48F5-A486-445C057D8B7B}" srcOrd="19" destOrd="0" presId="urn:microsoft.com/office/officeart/2008/layout/LinedList"/>
    <dgm:cxn modelId="{38CC7FA2-70ED-4F56-92CC-5073D904645D}" type="presParOf" srcId="{17AD9BEE-CF7F-48F5-A486-445C057D8B7B}" destId="{5DB3D7AC-AAD6-46DA-9FF5-5A2B9ED32CA6}" srcOrd="0" destOrd="0" presId="urn:microsoft.com/office/officeart/2008/layout/LinedList"/>
    <dgm:cxn modelId="{DE7CDAE9-631E-489E-B570-03538C8B063A}" type="presParOf" srcId="{17AD9BEE-CF7F-48F5-A486-445C057D8B7B}" destId="{7867DD8D-8FA0-4497-98FD-C3B09DBF498C}" srcOrd="1" destOrd="0" presId="urn:microsoft.com/office/officeart/2008/layout/LinedList"/>
    <dgm:cxn modelId="{E6E2A98D-C44B-49A1-8B2B-1D5FE7E7DB41}" type="presParOf" srcId="{58874BE2-E0A5-44FA-8DC5-E5BD25045C3C}" destId="{9E6045DC-68E2-482A-B8DB-DAE0423447F4}" srcOrd="20" destOrd="0" presId="urn:microsoft.com/office/officeart/2008/layout/LinedList"/>
    <dgm:cxn modelId="{27EF869D-BC1B-4D85-8BE6-69706BE71CA6}" type="presParOf" srcId="{58874BE2-E0A5-44FA-8DC5-E5BD25045C3C}" destId="{F9CA4788-1E5B-4CF1-B74B-3DE9FE0814E2}" srcOrd="21" destOrd="0" presId="urn:microsoft.com/office/officeart/2008/layout/LinedList"/>
    <dgm:cxn modelId="{5EECE15A-317C-4B6E-A3C2-7032483EF022}" type="presParOf" srcId="{F9CA4788-1E5B-4CF1-B74B-3DE9FE0814E2}" destId="{954173AE-7307-4A25-B9FD-46296559B170}" srcOrd="0" destOrd="0" presId="urn:microsoft.com/office/officeart/2008/layout/LinedList"/>
    <dgm:cxn modelId="{4E0D9643-6C98-4FC6-9B8F-910AED661381}" type="presParOf" srcId="{F9CA4788-1E5B-4CF1-B74B-3DE9FE0814E2}" destId="{64C30F58-276B-41BF-9092-4CBB5B1CAEFD}" srcOrd="1" destOrd="0" presId="urn:microsoft.com/office/officeart/2008/layout/LinedList"/>
    <dgm:cxn modelId="{D6A0CB04-3FCC-4408-8104-64B9FF93FAD5}" type="presParOf" srcId="{58874BE2-E0A5-44FA-8DC5-E5BD25045C3C}" destId="{02C561BA-2ABB-4D5C-8433-8D0918C63380}" srcOrd="22" destOrd="0" presId="urn:microsoft.com/office/officeart/2008/layout/LinedList"/>
    <dgm:cxn modelId="{42F8C0E1-2464-41DE-965D-120372EA6297}" type="presParOf" srcId="{58874BE2-E0A5-44FA-8DC5-E5BD25045C3C}" destId="{C98275FA-4FC9-4C6D-AD77-730918C7A4CF}" srcOrd="23" destOrd="0" presId="urn:microsoft.com/office/officeart/2008/layout/LinedList"/>
    <dgm:cxn modelId="{808A7A26-F56E-4513-9716-CD1DAE69E41E}" type="presParOf" srcId="{C98275FA-4FC9-4C6D-AD77-730918C7A4CF}" destId="{F0288A19-297C-4D1C-9E06-36123DCDEC3E}" srcOrd="0" destOrd="0" presId="urn:microsoft.com/office/officeart/2008/layout/LinedList"/>
    <dgm:cxn modelId="{405B0CAE-16F2-4B09-9785-256A8ADB0025}" type="presParOf" srcId="{C98275FA-4FC9-4C6D-AD77-730918C7A4CF}" destId="{A67ADCDA-A061-4B0F-9610-B1FF46A985C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92CB04-3EB3-42F8-9495-BC16FCE7EAB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6B13640-1D8C-4D1B-8F13-11FF4B6BA6A0}">
      <dgm:prSet/>
      <dgm:spPr/>
      <dgm:t>
        <a:bodyPr/>
        <a:lstStyle/>
        <a:p>
          <a:pPr>
            <a:lnSpc>
              <a:spcPct val="100000"/>
            </a:lnSpc>
          </a:pPr>
          <a:r>
            <a:rPr lang="en-GB"/>
            <a:t>Twitter Kafka Producer</a:t>
          </a:r>
          <a:endParaRPr lang="en-US"/>
        </a:p>
      </dgm:t>
    </dgm:pt>
    <dgm:pt modelId="{877B9900-101A-4981-B45A-1651845A5E06}" type="parTrans" cxnId="{0CE6CD36-E09C-4450-B688-9256CD137072}">
      <dgm:prSet/>
      <dgm:spPr/>
      <dgm:t>
        <a:bodyPr/>
        <a:lstStyle/>
        <a:p>
          <a:endParaRPr lang="en-US"/>
        </a:p>
      </dgm:t>
    </dgm:pt>
    <dgm:pt modelId="{D5110F27-A008-4444-9EE8-5309847EA339}" type="sibTrans" cxnId="{0CE6CD36-E09C-4450-B688-9256CD137072}">
      <dgm:prSet/>
      <dgm:spPr/>
      <dgm:t>
        <a:bodyPr/>
        <a:lstStyle/>
        <a:p>
          <a:endParaRPr lang="en-US"/>
        </a:p>
      </dgm:t>
    </dgm:pt>
    <dgm:pt modelId="{00930586-A2A4-4ABA-83E0-E3B27E1F9431}">
      <dgm:prSet/>
      <dgm:spPr/>
      <dgm:t>
        <a:bodyPr/>
        <a:lstStyle/>
        <a:p>
          <a:pPr>
            <a:lnSpc>
              <a:spcPct val="100000"/>
            </a:lnSpc>
          </a:pPr>
          <a:r>
            <a:rPr lang="en-GB" dirty="0"/>
            <a:t>- Fetches sample-time tweets using the Twitter API</a:t>
          </a:r>
          <a:endParaRPr lang="en-US" dirty="0"/>
        </a:p>
      </dgm:t>
    </dgm:pt>
    <dgm:pt modelId="{1838E074-2454-4A03-AD56-8C61AC286D06}" type="parTrans" cxnId="{D0CD6018-A6B5-4ACE-89BD-57F6E1EDE7A6}">
      <dgm:prSet/>
      <dgm:spPr/>
      <dgm:t>
        <a:bodyPr/>
        <a:lstStyle/>
        <a:p>
          <a:endParaRPr lang="en-US"/>
        </a:p>
      </dgm:t>
    </dgm:pt>
    <dgm:pt modelId="{BE660FE8-8F96-4C63-AEFD-6C4C76937C02}" type="sibTrans" cxnId="{D0CD6018-A6B5-4ACE-89BD-57F6E1EDE7A6}">
      <dgm:prSet/>
      <dgm:spPr/>
      <dgm:t>
        <a:bodyPr/>
        <a:lstStyle/>
        <a:p>
          <a:endParaRPr lang="en-US"/>
        </a:p>
      </dgm:t>
    </dgm:pt>
    <dgm:pt modelId="{6A619442-E85D-4E86-BB95-6FACD9656AC6}">
      <dgm:prSet/>
      <dgm:spPr/>
      <dgm:t>
        <a:bodyPr/>
        <a:lstStyle/>
        <a:p>
          <a:pPr>
            <a:lnSpc>
              <a:spcPct val="100000"/>
            </a:lnSpc>
          </a:pPr>
          <a:r>
            <a:rPr lang="en-GB" dirty="0"/>
            <a:t>- Uses the Sample Twitter Volume Sample Stream API (</a:t>
          </a:r>
          <a:r>
            <a:rPr lang="en-US" dirty="0"/>
            <a:t>https://</a:t>
          </a:r>
          <a:r>
            <a:rPr lang="en-US" dirty="0" err="1"/>
            <a:t>raw.githubusercontent.com</a:t>
          </a:r>
          <a:r>
            <a:rPr lang="en-US" dirty="0"/>
            <a:t>/</a:t>
          </a:r>
          <a:r>
            <a:rPr lang="en-US" dirty="0" err="1"/>
            <a:t>SarozDev</a:t>
          </a:r>
          <a:r>
            <a:rPr lang="en-US" dirty="0"/>
            <a:t>/</a:t>
          </a:r>
          <a:r>
            <a:rPr lang="en-US" dirty="0" err="1"/>
            <a:t>BDTProjectData</a:t>
          </a:r>
          <a:r>
            <a:rPr lang="en-US" dirty="0"/>
            <a:t>/main/</a:t>
          </a:r>
          <a:r>
            <a:rPr lang="en-US" dirty="0" err="1"/>
            <a:t>BDTTwitter.json</a:t>
          </a:r>
          <a:endParaRPr lang="en-US" dirty="0"/>
        </a:p>
      </dgm:t>
    </dgm:pt>
    <dgm:pt modelId="{F188D79D-5CF7-40BF-B337-99D2E17F5B3C}" type="parTrans" cxnId="{57A82D71-2319-41B3-8CEF-849726818F93}">
      <dgm:prSet/>
      <dgm:spPr/>
      <dgm:t>
        <a:bodyPr/>
        <a:lstStyle/>
        <a:p>
          <a:endParaRPr lang="en-US"/>
        </a:p>
      </dgm:t>
    </dgm:pt>
    <dgm:pt modelId="{59756096-80E6-45B3-B27B-1EA2C157290D}" type="sibTrans" cxnId="{57A82D71-2319-41B3-8CEF-849726818F93}">
      <dgm:prSet/>
      <dgm:spPr/>
      <dgm:t>
        <a:bodyPr/>
        <a:lstStyle/>
        <a:p>
          <a:endParaRPr lang="en-US"/>
        </a:p>
      </dgm:t>
    </dgm:pt>
    <dgm:pt modelId="{D206BCB5-FA4A-48FE-A140-5EC1081688D8}">
      <dgm:prSet/>
      <dgm:spPr/>
      <dgm:t>
        <a:bodyPr/>
        <a:lstStyle/>
        <a:p>
          <a:pPr>
            <a:lnSpc>
              <a:spcPct val="100000"/>
            </a:lnSpc>
          </a:pPr>
          <a:r>
            <a:rPr lang="en-GB"/>
            <a:t>- Streams the tweets into a Kafka topic in real-time as they are received from the API </a:t>
          </a:r>
          <a:endParaRPr lang="en-US"/>
        </a:p>
      </dgm:t>
    </dgm:pt>
    <dgm:pt modelId="{3DAAAA34-F5D5-43A8-93E5-535932834C2C}" type="parTrans" cxnId="{07F6A3A5-1214-44A7-9FED-0362C754EA27}">
      <dgm:prSet/>
      <dgm:spPr/>
      <dgm:t>
        <a:bodyPr/>
        <a:lstStyle/>
        <a:p>
          <a:endParaRPr lang="en-US"/>
        </a:p>
      </dgm:t>
    </dgm:pt>
    <dgm:pt modelId="{53F7FA24-411F-4D43-AC70-02BDD40E415C}" type="sibTrans" cxnId="{07F6A3A5-1214-44A7-9FED-0362C754EA27}">
      <dgm:prSet/>
      <dgm:spPr/>
      <dgm:t>
        <a:bodyPr/>
        <a:lstStyle/>
        <a:p>
          <a:endParaRPr lang="en-US"/>
        </a:p>
      </dgm:t>
    </dgm:pt>
    <dgm:pt modelId="{4058AC4D-C0DD-4B2F-B32C-33CF95B74EB6}">
      <dgm:prSet/>
      <dgm:spPr/>
      <dgm:t>
        <a:bodyPr/>
        <a:lstStyle/>
        <a:p>
          <a:pPr>
            <a:lnSpc>
              <a:spcPct val="100000"/>
            </a:lnSpc>
          </a:pPr>
          <a:r>
            <a:rPr lang="en-GB"/>
            <a:t>- A Kafka producer is implemented to publish messages to the target topic </a:t>
          </a:r>
          <a:endParaRPr lang="en-US"/>
        </a:p>
      </dgm:t>
    </dgm:pt>
    <dgm:pt modelId="{0FBB58F9-F808-4B72-B524-8D5C37F9DD76}" type="parTrans" cxnId="{4F7AFA86-4B29-42DF-A33B-E753F6FAC9C8}">
      <dgm:prSet/>
      <dgm:spPr/>
      <dgm:t>
        <a:bodyPr/>
        <a:lstStyle/>
        <a:p>
          <a:endParaRPr lang="en-US"/>
        </a:p>
      </dgm:t>
    </dgm:pt>
    <dgm:pt modelId="{BC0868E9-195A-4B89-843D-CDDA3DF0562A}" type="sibTrans" cxnId="{4F7AFA86-4B29-42DF-A33B-E753F6FAC9C8}">
      <dgm:prSet/>
      <dgm:spPr/>
      <dgm:t>
        <a:bodyPr/>
        <a:lstStyle/>
        <a:p>
          <a:endParaRPr lang="en-US"/>
        </a:p>
      </dgm:t>
    </dgm:pt>
    <dgm:pt modelId="{247A2BB3-E33C-4F24-8E37-669B4BA5048C}">
      <dgm:prSet/>
      <dgm:spPr/>
      <dgm:t>
        <a:bodyPr/>
        <a:lstStyle/>
        <a:p>
          <a:pPr>
            <a:lnSpc>
              <a:spcPct val="100000"/>
            </a:lnSpc>
          </a:pPr>
          <a:r>
            <a:rPr lang="en-GB"/>
            <a:t>- This allows tweeting activity to be streamed into Kafka for downstream consumption and processing</a:t>
          </a:r>
          <a:endParaRPr lang="en-US"/>
        </a:p>
      </dgm:t>
    </dgm:pt>
    <dgm:pt modelId="{E1133935-9590-485E-B3E5-D4108E34AAE8}" type="parTrans" cxnId="{19B77273-6F25-4677-B223-85131E5EA6EF}">
      <dgm:prSet/>
      <dgm:spPr/>
      <dgm:t>
        <a:bodyPr/>
        <a:lstStyle/>
        <a:p>
          <a:endParaRPr lang="en-US"/>
        </a:p>
      </dgm:t>
    </dgm:pt>
    <dgm:pt modelId="{BCF06965-0243-4102-970D-6BBD279A7828}" type="sibTrans" cxnId="{19B77273-6F25-4677-B223-85131E5EA6EF}">
      <dgm:prSet/>
      <dgm:spPr/>
      <dgm:t>
        <a:bodyPr/>
        <a:lstStyle/>
        <a:p>
          <a:endParaRPr lang="en-US"/>
        </a:p>
      </dgm:t>
    </dgm:pt>
    <dgm:pt modelId="{7E71973A-093E-4106-AC47-958D46A26BDF}" type="pres">
      <dgm:prSet presAssocID="{B692CB04-3EB3-42F8-9495-BC16FCE7EAB7}" presName="root" presStyleCnt="0">
        <dgm:presLayoutVars>
          <dgm:dir/>
          <dgm:resizeHandles val="exact"/>
        </dgm:presLayoutVars>
      </dgm:prSet>
      <dgm:spPr/>
    </dgm:pt>
    <dgm:pt modelId="{E0808D7E-3222-4DDB-83D2-2A5C9B6BDDC5}" type="pres">
      <dgm:prSet presAssocID="{76B13640-1D8C-4D1B-8F13-11FF4B6BA6A0}" presName="compNode" presStyleCnt="0"/>
      <dgm:spPr/>
    </dgm:pt>
    <dgm:pt modelId="{10C7C17F-369B-4334-8EAD-C798406193C0}" type="pres">
      <dgm:prSet presAssocID="{76B13640-1D8C-4D1B-8F13-11FF4B6BA6A0}" presName="bgRect" presStyleLbl="bgShp" presStyleIdx="0" presStyleCnt="6" custLinFactNeighborY="13851"/>
      <dgm:spPr/>
    </dgm:pt>
    <dgm:pt modelId="{45A2BAED-DC5B-4B14-BFF7-E61EA47C587C}" type="pres">
      <dgm:prSet presAssocID="{76B13640-1D8C-4D1B-8F13-11FF4B6BA6A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DE6EAAB6-3154-48F0-9682-AA674A152A12}" type="pres">
      <dgm:prSet presAssocID="{76B13640-1D8C-4D1B-8F13-11FF4B6BA6A0}" presName="spaceRect" presStyleCnt="0"/>
      <dgm:spPr/>
    </dgm:pt>
    <dgm:pt modelId="{66AA5B4F-885E-4097-B137-6E741FB3A8B7}" type="pres">
      <dgm:prSet presAssocID="{76B13640-1D8C-4D1B-8F13-11FF4B6BA6A0}" presName="parTx" presStyleLbl="revTx" presStyleIdx="0" presStyleCnt="6">
        <dgm:presLayoutVars>
          <dgm:chMax val="0"/>
          <dgm:chPref val="0"/>
        </dgm:presLayoutVars>
      </dgm:prSet>
      <dgm:spPr/>
    </dgm:pt>
    <dgm:pt modelId="{D09E1850-73BF-4466-A438-777DCEF15E39}" type="pres">
      <dgm:prSet presAssocID="{D5110F27-A008-4444-9EE8-5309847EA339}" presName="sibTrans" presStyleCnt="0"/>
      <dgm:spPr/>
    </dgm:pt>
    <dgm:pt modelId="{7158FFE2-A986-41F9-9985-C46B8352B6DB}" type="pres">
      <dgm:prSet presAssocID="{00930586-A2A4-4ABA-83E0-E3B27E1F9431}" presName="compNode" presStyleCnt="0"/>
      <dgm:spPr/>
    </dgm:pt>
    <dgm:pt modelId="{A9630A4A-687A-4111-AEBD-5115D9F900C5}" type="pres">
      <dgm:prSet presAssocID="{00930586-A2A4-4ABA-83E0-E3B27E1F9431}" presName="bgRect" presStyleLbl="bgShp" presStyleIdx="1" presStyleCnt="6"/>
      <dgm:spPr/>
    </dgm:pt>
    <dgm:pt modelId="{30875D71-C095-4BC8-8504-C0B80D7FBDA2}" type="pres">
      <dgm:prSet presAssocID="{00930586-A2A4-4ABA-83E0-E3B27E1F943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C7D5AAC0-DDF8-4FA7-A2FB-A79757A1B9A7}" type="pres">
      <dgm:prSet presAssocID="{00930586-A2A4-4ABA-83E0-E3B27E1F9431}" presName="spaceRect" presStyleCnt="0"/>
      <dgm:spPr/>
    </dgm:pt>
    <dgm:pt modelId="{F094DC8C-B91A-44C9-AADC-1F28A6DB11F6}" type="pres">
      <dgm:prSet presAssocID="{00930586-A2A4-4ABA-83E0-E3B27E1F9431}" presName="parTx" presStyleLbl="revTx" presStyleIdx="1" presStyleCnt="6">
        <dgm:presLayoutVars>
          <dgm:chMax val="0"/>
          <dgm:chPref val="0"/>
        </dgm:presLayoutVars>
      </dgm:prSet>
      <dgm:spPr/>
    </dgm:pt>
    <dgm:pt modelId="{E92C02DD-4770-41E3-B9F4-711C96465A63}" type="pres">
      <dgm:prSet presAssocID="{BE660FE8-8F96-4C63-AEFD-6C4C76937C02}" presName="sibTrans" presStyleCnt="0"/>
      <dgm:spPr/>
    </dgm:pt>
    <dgm:pt modelId="{6C38417F-A3B3-4C01-AB80-762DE8031043}" type="pres">
      <dgm:prSet presAssocID="{6A619442-E85D-4E86-BB95-6FACD9656AC6}" presName="compNode" presStyleCnt="0"/>
      <dgm:spPr/>
    </dgm:pt>
    <dgm:pt modelId="{C2EE7973-743E-4E31-8320-38297DD0420E}" type="pres">
      <dgm:prSet presAssocID="{6A619442-E85D-4E86-BB95-6FACD9656AC6}" presName="bgRect" presStyleLbl="bgShp" presStyleIdx="2" presStyleCnt="6"/>
      <dgm:spPr/>
    </dgm:pt>
    <dgm:pt modelId="{6C96D650-8E5B-4AB3-B4B3-C356F4C92EDE}" type="pres">
      <dgm:prSet presAssocID="{6A619442-E85D-4E86-BB95-6FACD9656AC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EB955873-0BC5-48C7-AEE6-7AE0EAC6211A}" type="pres">
      <dgm:prSet presAssocID="{6A619442-E85D-4E86-BB95-6FACD9656AC6}" presName="spaceRect" presStyleCnt="0"/>
      <dgm:spPr/>
    </dgm:pt>
    <dgm:pt modelId="{391AFC25-4407-4AB0-9358-1557B1755732}" type="pres">
      <dgm:prSet presAssocID="{6A619442-E85D-4E86-BB95-6FACD9656AC6}" presName="parTx" presStyleLbl="revTx" presStyleIdx="2" presStyleCnt="6">
        <dgm:presLayoutVars>
          <dgm:chMax val="0"/>
          <dgm:chPref val="0"/>
        </dgm:presLayoutVars>
      </dgm:prSet>
      <dgm:spPr/>
    </dgm:pt>
    <dgm:pt modelId="{AA014ACF-D397-43BC-8AD8-B475D80E2E12}" type="pres">
      <dgm:prSet presAssocID="{59756096-80E6-45B3-B27B-1EA2C157290D}" presName="sibTrans" presStyleCnt="0"/>
      <dgm:spPr/>
    </dgm:pt>
    <dgm:pt modelId="{7B2F3184-3AEB-4872-80F1-1B8ECC41593C}" type="pres">
      <dgm:prSet presAssocID="{D206BCB5-FA4A-48FE-A140-5EC1081688D8}" presName="compNode" presStyleCnt="0"/>
      <dgm:spPr/>
    </dgm:pt>
    <dgm:pt modelId="{687D3FFC-503F-4C51-9FFC-A54A5BAC7C98}" type="pres">
      <dgm:prSet presAssocID="{D206BCB5-FA4A-48FE-A140-5EC1081688D8}" presName="bgRect" presStyleLbl="bgShp" presStyleIdx="3" presStyleCnt="6"/>
      <dgm:spPr/>
    </dgm:pt>
    <dgm:pt modelId="{AEF0C4BE-FF35-43A4-8802-3A6BED765EF8}" type="pres">
      <dgm:prSet presAssocID="{D206BCB5-FA4A-48FE-A140-5EC1081688D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CCA7C23F-D39A-4187-9329-E05BA03FF4C2}" type="pres">
      <dgm:prSet presAssocID="{D206BCB5-FA4A-48FE-A140-5EC1081688D8}" presName="spaceRect" presStyleCnt="0"/>
      <dgm:spPr/>
    </dgm:pt>
    <dgm:pt modelId="{187D48DC-3D98-444D-A7BE-6C6A42DA46B8}" type="pres">
      <dgm:prSet presAssocID="{D206BCB5-FA4A-48FE-A140-5EC1081688D8}" presName="parTx" presStyleLbl="revTx" presStyleIdx="3" presStyleCnt="6">
        <dgm:presLayoutVars>
          <dgm:chMax val="0"/>
          <dgm:chPref val="0"/>
        </dgm:presLayoutVars>
      </dgm:prSet>
      <dgm:spPr/>
    </dgm:pt>
    <dgm:pt modelId="{23A04BF2-B2AA-40A5-953B-78F3FCC08BD2}" type="pres">
      <dgm:prSet presAssocID="{53F7FA24-411F-4D43-AC70-02BDD40E415C}" presName="sibTrans" presStyleCnt="0"/>
      <dgm:spPr/>
    </dgm:pt>
    <dgm:pt modelId="{14D86C92-4AF5-4DF7-9D91-15E50C114BC5}" type="pres">
      <dgm:prSet presAssocID="{4058AC4D-C0DD-4B2F-B32C-33CF95B74EB6}" presName="compNode" presStyleCnt="0"/>
      <dgm:spPr/>
    </dgm:pt>
    <dgm:pt modelId="{8B05E4BE-6109-473F-B0E3-F84ED7F04798}" type="pres">
      <dgm:prSet presAssocID="{4058AC4D-C0DD-4B2F-B32C-33CF95B74EB6}" presName="bgRect" presStyleLbl="bgShp" presStyleIdx="4" presStyleCnt="6"/>
      <dgm:spPr/>
    </dgm:pt>
    <dgm:pt modelId="{AAB784CD-41A6-4BB1-AAED-6C69A754251F}" type="pres">
      <dgm:prSet presAssocID="{4058AC4D-C0DD-4B2F-B32C-33CF95B74EB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ubtitles"/>
        </a:ext>
      </dgm:extLst>
    </dgm:pt>
    <dgm:pt modelId="{2F59BF4A-5A64-41EC-8E23-FD1ECAA03B62}" type="pres">
      <dgm:prSet presAssocID="{4058AC4D-C0DD-4B2F-B32C-33CF95B74EB6}" presName="spaceRect" presStyleCnt="0"/>
      <dgm:spPr/>
    </dgm:pt>
    <dgm:pt modelId="{0CC81208-C36D-4885-9DD9-923966547867}" type="pres">
      <dgm:prSet presAssocID="{4058AC4D-C0DD-4B2F-B32C-33CF95B74EB6}" presName="parTx" presStyleLbl="revTx" presStyleIdx="4" presStyleCnt="6">
        <dgm:presLayoutVars>
          <dgm:chMax val="0"/>
          <dgm:chPref val="0"/>
        </dgm:presLayoutVars>
      </dgm:prSet>
      <dgm:spPr/>
    </dgm:pt>
    <dgm:pt modelId="{85605185-40B4-47BE-93C6-0B11224DD1B2}" type="pres">
      <dgm:prSet presAssocID="{BC0868E9-195A-4B89-843D-CDDA3DF0562A}" presName="sibTrans" presStyleCnt="0"/>
      <dgm:spPr/>
    </dgm:pt>
    <dgm:pt modelId="{C68D9309-17DC-47E6-9893-17C6DE59BB69}" type="pres">
      <dgm:prSet presAssocID="{247A2BB3-E33C-4F24-8E37-669B4BA5048C}" presName="compNode" presStyleCnt="0"/>
      <dgm:spPr/>
    </dgm:pt>
    <dgm:pt modelId="{E8E74B08-D75A-46D6-9E83-9F7F18C81194}" type="pres">
      <dgm:prSet presAssocID="{247A2BB3-E33C-4F24-8E37-669B4BA5048C}" presName="bgRect" presStyleLbl="bgShp" presStyleIdx="5" presStyleCnt="6"/>
      <dgm:spPr/>
    </dgm:pt>
    <dgm:pt modelId="{F85F4ED6-3E99-4F93-B53A-C849B53FB8CE}" type="pres">
      <dgm:prSet presAssocID="{247A2BB3-E33C-4F24-8E37-669B4BA5048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odcast"/>
        </a:ext>
      </dgm:extLst>
    </dgm:pt>
    <dgm:pt modelId="{89D460D4-A88E-4134-97CF-D1EADCC9121E}" type="pres">
      <dgm:prSet presAssocID="{247A2BB3-E33C-4F24-8E37-669B4BA5048C}" presName="spaceRect" presStyleCnt="0"/>
      <dgm:spPr/>
    </dgm:pt>
    <dgm:pt modelId="{F317D535-8A3B-4100-95CD-94C206A2401C}" type="pres">
      <dgm:prSet presAssocID="{247A2BB3-E33C-4F24-8E37-669B4BA5048C}" presName="parTx" presStyleLbl="revTx" presStyleIdx="5" presStyleCnt="6">
        <dgm:presLayoutVars>
          <dgm:chMax val="0"/>
          <dgm:chPref val="0"/>
        </dgm:presLayoutVars>
      </dgm:prSet>
      <dgm:spPr/>
    </dgm:pt>
  </dgm:ptLst>
  <dgm:cxnLst>
    <dgm:cxn modelId="{B7D25601-003F-4EC6-9939-C36EF61FE2D3}" type="presOf" srcId="{B692CB04-3EB3-42F8-9495-BC16FCE7EAB7}" destId="{7E71973A-093E-4106-AC47-958D46A26BDF}" srcOrd="0" destOrd="0" presId="urn:microsoft.com/office/officeart/2018/2/layout/IconVerticalSolidList"/>
    <dgm:cxn modelId="{B9AAB417-C73A-4680-A8C1-7E58B49C9B4B}" type="presOf" srcId="{4058AC4D-C0DD-4B2F-B32C-33CF95B74EB6}" destId="{0CC81208-C36D-4885-9DD9-923966547867}" srcOrd="0" destOrd="0" presId="urn:microsoft.com/office/officeart/2018/2/layout/IconVerticalSolidList"/>
    <dgm:cxn modelId="{D0CD6018-A6B5-4ACE-89BD-57F6E1EDE7A6}" srcId="{B692CB04-3EB3-42F8-9495-BC16FCE7EAB7}" destId="{00930586-A2A4-4ABA-83E0-E3B27E1F9431}" srcOrd="1" destOrd="0" parTransId="{1838E074-2454-4A03-AD56-8C61AC286D06}" sibTransId="{BE660FE8-8F96-4C63-AEFD-6C4C76937C02}"/>
    <dgm:cxn modelId="{4B8E3E1A-0B6E-48FE-B8FA-EDB572DF17E9}" type="presOf" srcId="{6A619442-E85D-4E86-BB95-6FACD9656AC6}" destId="{391AFC25-4407-4AB0-9358-1557B1755732}" srcOrd="0" destOrd="0" presId="urn:microsoft.com/office/officeart/2018/2/layout/IconVerticalSolidList"/>
    <dgm:cxn modelId="{0CE6CD36-E09C-4450-B688-9256CD137072}" srcId="{B692CB04-3EB3-42F8-9495-BC16FCE7EAB7}" destId="{76B13640-1D8C-4D1B-8F13-11FF4B6BA6A0}" srcOrd="0" destOrd="0" parTransId="{877B9900-101A-4981-B45A-1651845A5E06}" sibTransId="{D5110F27-A008-4444-9EE8-5309847EA339}"/>
    <dgm:cxn modelId="{57A82D71-2319-41B3-8CEF-849726818F93}" srcId="{B692CB04-3EB3-42F8-9495-BC16FCE7EAB7}" destId="{6A619442-E85D-4E86-BB95-6FACD9656AC6}" srcOrd="2" destOrd="0" parTransId="{F188D79D-5CF7-40BF-B337-99D2E17F5B3C}" sibTransId="{59756096-80E6-45B3-B27B-1EA2C157290D}"/>
    <dgm:cxn modelId="{19B77273-6F25-4677-B223-85131E5EA6EF}" srcId="{B692CB04-3EB3-42F8-9495-BC16FCE7EAB7}" destId="{247A2BB3-E33C-4F24-8E37-669B4BA5048C}" srcOrd="5" destOrd="0" parTransId="{E1133935-9590-485E-B3E5-D4108E34AAE8}" sibTransId="{BCF06965-0243-4102-970D-6BBD279A7828}"/>
    <dgm:cxn modelId="{4F7AFA86-4B29-42DF-A33B-E753F6FAC9C8}" srcId="{B692CB04-3EB3-42F8-9495-BC16FCE7EAB7}" destId="{4058AC4D-C0DD-4B2F-B32C-33CF95B74EB6}" srcOrd="4" destOrd="0" parTransId="{0FBB58F9-F808-4B72-B524-8D5C37F9DD76}" sibTransId="{BC0868E9-195A-4B89-843D-CDDA3DF0562A}"/>
    <dgm:cxn modelId="{D72B4690-01BC-4CAE-985B-D8D71D5AA612}" type="presOf" srcId="{76B13640-1D8C-4D1B-8F13-11FF4B6BA6A0}" destId="{66AA5B4F-885E-4097-B137-6E741FB3A8B7}" srcOrd="0" destOrd="0" presId="urn:microsoft.com/office/officeart/2018/2/layout/IconVerticalSolidList"/>
    <dgm:cxn modelId="{07F6A3A5-1214-44A7-9FED-0362C754EA27}" srcId="{B692CB04-3EB3-42F8-9495-BC16FCE7EAB7}" destId="{D206BCB5-FA4A-48FE-A140-5EC1081688D8}" srcOrd="3" destOrd="0" parTransId="{3DAAAA34-F5D5-43A8-93E5-535932834C2C}" sibTransId="{53F7FA24-411F-4D43-AC70-02BDD40E415C}"/>
    <dgm:cxn modelId="{2B94B3AC-474A-4A41-A912-4DE94FD7FF86}" type="presOf" srcId="{247A2BB3-E33C-4F24-8E37-669B4BA5048C}" destId="{F317D535-8A3B-4100-95CD-94C206A2401C}" srcOrd="0" destOrd="0" presId="urn:microsoft.com/office/officeart/2018/2/layout/IconVerticalSolidList"/>
    <dgm:cxn modelId="{B42298C1-8E39-4AEE-8021-D6C0AC96AEEC}" type="presOf" srcId="{D206BCB5-FA4A-48FE-A140-5EC1081688D8}" destId="{187D48DC-3D98-444D-A7BE-6C6A42DA46B8}" srcOrd="0" destOrd="0" presId="urn:microsoft.com/office/officeart/2018/2/layout/IconVerticalSolidList"/>
    <dgm:cxn modelId="{EB12BDDF-FBE7-4CFE-AE15-64CC2AF55CC2}" type="presOf" srcId="{00930586-A2A4-4ABA-83E0-E3B27E1F9431}" destId="{F094DC8C-B91A-44C9-AADC-1F28A6DB11F6}" srcOrd="0" destOrd="0" presId="urn:microsoft.com/office/officeart/2018/2/layout/IconVerticalSolidList"/>
    <dgm:cxn modelId="{D7F162B0-FDDE-4C01-A78F-EB4CED21B055}" type="presParOf" srcId="{7E71973A-093E-4106-AC47-958D46A26BDF}" destId="{E0808D7E-3222-4DDB-83D2-2A5C9B6BDDC5}" srcOrd="0" destOrd="0" presId="urn:microsoft.com/office/officeart/2018/2/layout/IconVerticalSolidList"/>
    <dgm:cxn modelId="{93972BFD-54CE-42A4-8E74-35F958EB3A41}" type="presParOf" srcId="{E0808D7E-3222-4DDB-83D2-2A5C9B6BDDC5}" destId="{10C7C17F-369B-4334-8EAD-C798406193C0}" srcOrd="0" destOrd="0" presId="urn:microsoft.com/office/officeart/2018/2/layout/IconVerticalSolidList"/>
    <dgm:cxn modelId="{8B5C6DE2-70CD-42C4-A737-F2C96D346308}" type="presParOf" srcId="{E0808D7E-3222-4DDB-83D2-2A5C9B6BDDC5}" destId="{45A2BAED-DC5B-4B14-BFF7-E61EA47C587C}" srcOrd="1" destOrd="0" presId="urn:microsoft.com/office/officeart/2018/2/layout/IconVerticalSolidList"/>
    <dgm:cxn modelId="{C6B3525A-0ED5-4378-93B7-294883819B0C}" type="presParOf" srcId="{E0808D7E-3222-4DDB-83D2-2A5C9B6BDDC5}" destId="{DE6EAAB6-3154-48F0-9682-AA674A152A12}" srcOrd="2" destOrd="0" presId="urn:microsoft.com/office/officeart/2018/2/layout/IconVerticalSolidList"/>
    <dgm:cxn modelId="{151E4236-84FF-43B6-B99C-DCF20227EDAB}" type="presParOf" srcId="{E0808D7E-3222-4DDB-83D2-2A5C9B6BDDC5}" destId="{66AA5B4F-885E-4097-B137-6E741FB3A8B7}" srcOrd="3" destOrd="0" presId="urn:microsoft.com/office/officeart/2018/2/layout/IconVerticalSolidList"/>
    <dgm:cxn modelId="{9C412FAD-BD7D-4903-852D-F9FB5C19FA46}" type="presParOf" srcId="{7E71973A-093E-4106-AC47-958D46A26BDF}" destId="{D09E1850-73BF-4466-A438-777DCEF15E39}" srcOrd="1" destOrd="0" presId="urn:microsoft.com/office/officeart/2018/2/layout/IconVerticalSolidList"/>
    <dgm:cxn modelId="{214D0D35-A65F-4973-93E4-41DCE31F2457}" type="presParOf" srcId="{7E71973A-093E-4106-AC47-958D46A26BDF}" destId="{7158FFE2-A986-41F9-9985-C46B8352B6DB}" srcOrd="2" destOrd="0" presId="urn:microsoft.com/office/officeart/2018/2/layout/IconVerticalSolidList"/>
    <dgm:cxn modelId="{F62B8B49-E3E5-45B8-8A58-D0AA021F9D96}" type="presParOf" srcId="{7158FFE2-A986-41F9-9985-C46B8352B6DB}" destId="{A9630A4A-687A-4111-AEBD-5115D9F900C5}" srcOrd="0" destOrd="0" presId="urn:microsoft.com/office/officeart/2018/2/layout/IconVerticalSolidList"/>
    <dgm:cxn modelId="{F89E9939-C191-4067-9AF8-B51A0DBD6015}" type="presParOf" srcId="{7158FFE2-A986-41F9-9985-C46B8352B6DB}" destId="{30875D71-C095-4BC8-8504-C0B80D7FBDA2}" srcOrd="1" destOrd="0" presId="urn:microsoft.com/office/officeart/2018/2/layout/IconVerticalSolidList"/>
    <dgm:cxn modelId="{BA22C155-FE86-4F5D-B91F-7BF55036D816}" type="presParOf" srcId="{7158FFE2-A986-41F9-9985-C46B8352B6DB}" destId="{C7D5AAC0-DDF8-4FA7-A2FB-A79757A1B9A7}" srcOrd="2" destOrd="0" presId="urn:microsoft.com/office/officeart/2018/2/layout/IconVerticalSolidList"/>
    <dgm:cxn modelId="{2F11D0A6-DEE6-4551-96AA-0005B00F2FEA}" type="presParOf" srcId="{7158FFE2-A986-41F9-9985-C46B8352B6DB}" destId="{F094DC8C-B91A-44C9-AADC-1F28A6DB11F6}" srcOrd="3" destOrd="0" presId="urn:microsoft.com/office/officeart/2018/2/layout/IconVerticalSolidList"/>
    <dgm:cxn modelId="{2759F2F2-ECE1-48EE-9FF6-A0153731A5CE}" type="presParOf" srcId="{7E71973A-093E-4106-AC47-958D46A26BDF}" destId="{E92C02DD-4770-41E3-B9F4-711C96465A63}" srcOrd="3" destOrd="0" presId="urn:microsoft.com/office/officeart/2018/2/layout/IconVerticalSolidList"/>
    <dgm:cxn modelId="{AA653AA0-2876-4B59-9132-D6F653C6A2EA}" type="presParOf" srcId="{7E71973A-093E-4106-AC47-958D46A26BDF}" destId="{6C38417F-A3B3-4C01-AB80-762DE8031043}" srcOrd="4" destOrd="0" presId="urn:microsoft.com/office/officeart/2018/2/layout/IconVerticalSolidList"/>
    <dgm:cxn modelId="{25F9BE60-17DA-465C-9112-55C2E016CAC7}" type="presParOf" srcId="{6C38417F-A3B3-4C01-AB80-762DE8031043}" destId="{C2EE7973-743E-4E31-8320-38297DD0420E}" srcOrd="0" destOrd="0" presId="urn:microsoft.com/office/officeart/2018/2/layout/IconVerticalSolidList"/>
    <dgm:cxn modelId="{FA422C60-1880-4B8E-B0A9-91377B743BAA}" type="presParOf" srcId="{6C38417F-A3B3-4C01-AB80-762DE8031043}" destId="{6C96D650-8E5B-4AB3-B4B3-C356F4C92EDE}" srcOrd="1" destOrd="0" presId="urn:microsoft.com/office/officeart/2018/2/layout/IconVerticalSolidList"/>
    <dgm:cxn modelId="{5A8F905B-4E0F-4C08-90CE-E6CBF67E9335}" type="presParOf" srcId="{6C38417F-A3B3-4C01-AB80-762DE8031043}" destId="{EB955873-0BC5-48C7-AEE6-7AE0EAC6211A}" srcOrd="2" destOrd="0" presId="urn:microsoft.com/office/officeart/2018/2/layout/IconVerticalSolidList"/>
    <dgm:cxn modelId="{1BBD6BCD-2FBE-4E86-9437-1D8F51D53853}" type="presParOf" srcId="{6C38417F-A3B3-4C01-AB80-762DE8031043}" destId="{391AFC25-4407-4AB0-9358-1557B1755732}" srcOrd="3" destOrd="0" presId="urn:microsoft.com/office/officeart/2018/2/layout/IconVerticalSolidList"/>
    <dgm:cxn modelId="{CC3409CD-5A94-44FD-85DE-8E3D4E34EEE2}" type="presParOf" srcId="{7E71973A-093E-4106-AC47-958D46A26BDF}" destId="{AA014ACF-D397-43BC-8AD8-B475D80E2E12}" srcOrd="5" destOrd="0" presId="urn:microsoft.com/office/officeart/2018/2/layout/IconVerticalSolidList"/>
    <dgm:cxn modelId="{0DDEB60C-90A3-447D-AA92-CBD2272D9B2E}" type="presParOf" srcId="{7E71973A-093E-4106-AC47-958D46A26BDF}" destId="{7B2F3184-3AEB-4872-80F1-1B8ECC41593C}" srcOrd="6" destOrd="0" presId="urn:microsoft.com/office/officeart/2018/2/layout/IconVerticalSolidList"/>
    <dgm:cxn modelId="{E13ACB12-5DA9-454E-BCB8-E5EDC10662AB}" type="presParOf" srcId="{7B2F3184-3AEB-4872-80F1-1B8ECC41593C}" destId="{687D3FFC-503F-4C51-9FFC-A54A5BAC7C98}" srcOrd="0" destOrd="0" presId="urn:microsoft.com/office/officeart/2018/2/layout/IconVerticalSolidList"/>
    <dgm:cxn modelId="{611D88A1-A660-4F1F-A97D-268E88D342CC}" type="presParOf" srcId="{7B2F3184-3AEB-4872-80F1-1B8ECC41593C}" destId="{AEF0C4BE-FF35-43A4-8802-3A6BED765EF8}" srcOrd="1" destOrd="0" presId="urn:microsoft.com/office/officeart/2018/2/layout/IconVerticalSolidList"/>
    <dgm:cxn modelId="{6CCE4C87-0DD0-4EFE-A5F7-9EDFE5BB3127}" type="presParOf" srcId="{7B2F3184-3AEB-4872-80F1-1B8ECC41593C}" destId="{CCA7C23F-D39A-4187-9329-E05BA03FF4C2}" srcOrd="2" destOrd="0" presId="urn:microsoft.com/office/officeart/2018/2/layout/IconVerticalSolidList"/>
    <dgm:cxn modelId="{0EDDA001-0C9C-4CC0-B846-F6158E1427A5}" type="presParOf" srcId="{7B2F3184-3AEB-4872-80F1-1B8ECC41593C}" destId="{187D48DC-3D98-444D-A7BE-6C6A42DA46B8}" srcOrd="3" destOrd="0" presId="urn:microsoft.com/office/officeart/2018/2/layout/IconVerticalSolidList"/>
    <dgm:cxn modelId="{F32F794F-9D48-4BA0-BDBA-3AD4A4476D74}" type="presParOf" srcId="{7E71973A-093E-4106-AC47-958D46A26BDF}" destId="{23A04BF2-B2AA-40A5-953B-78F3FCC08BD2}" srcOrd="7" destOrd="0" presId="urn:microsoft.com/office/officeart/2018/2/layout/IconVerticalSolidList"/>
    <dgm:cxn modelId="{EA18EE51-12C9-4751-885E-9D5CF8C17BDE}" type="presParOf" srcId="{7E71973A-093E-4106-AC47-958D46A26BDF}" destId="{14D86C92-4AF5-4DF7-9D91-15E50C114BC5}" srcOrd="8" destOrd="0" presId="urn:microsoft.com/office/officeart/2018/2/layout/IconVerticalSolidList"/>
    <dgm:cxn modelId="{87B848AA-296F-47D7-82D6-6EAFEDC05154}" type="presParOf" srcId="{14D86C92-4AF5-4DF7-9D91-15E50C114BC5}" destId="{8B05E4BE-6109-473F-B0E3-F84ED7F04798}" srcOrd="0" destOrd="0" presId="urn:microsoft.com/office/officeart/2018/2/layout/IconVerticalSolidList"/>
    <dgm:cxn modelId="{4097B859-561B-41D2-89C1-BD3E760B3B0C}" type="presParOf" srcId="{14D86C92-4AF5-4DF7-9D91-15E50C114BC5}" destId="{AAB784CD-41A6-4BB1-AAED-6C69A754251F}" srcOrd="1" destOrd="0" presId="urn:microsoft.com/office/officeart/2018/2/layout/IconVerticalSolidList"/>
    <dgm:cxn modelId="{5B2BAB47-B99E-4260-9851-FFD19E840719}" type="presParOf" srcId="{14D86C92-4AF5-4DF7-9D91-15E50C114BC5}" destId="{2F59BF4A-5A64-41EC-8E23-FD1ECAA03B62}" srcOrd="2" destOrd="0" presId="urn:microsoft.com/office/officeart/2018/2/layout/IconVerticalSolidList"/>
    <dgm:cxn modelId="{FD768AF5-773F-4841-9518-8AE5F6514DD6}" type="presParOf" srcId="{14D86C92-4AF5-4DF7-9D91-15E50C114BC5}" destId="{0CC81208-C36D-4885-9DD9-923966547867}" srcOrd="3" destOrd="0" presId="urn:microsoft.com/office/officeart/2018/2/layout/IconVerticalSolidList"/>
    <dgm:cxn modelId="{BA3C248B-4F08-457C-8A00-655CD3ACDD46}" type="presParOf" srcId="{7E71973A-093E-4106-AC47-958D46A26BDF}" destId="{85605185-40B4-47BE-93C6-0B11224DD1B2}" srcOrd="9" destOrd="0" presId="urn:microsoft.com/office/officeart/2018/2/layout/IconVerticalSolidList"/>
    <dgm:cxn modelId="{4B5DD098-E573-4C56-AFC1-91C08A910719}" type="presParOf" srcId="{7E71973A-093E-4106-AC47-958D46A26BDF}" destId="{C68D9309-17DC-47E6-9893-17C6DE59BB69}" srcOrd="10" destOrd="0" presId="urn:microsoft.com/office/officeart/2018/2/layout/IconVerticalSolidList"/>
    <dgm:cxn modelId="{A5BB6675-8CE5-4500-902E-58B7099C7C76}" type="presParOf" srcId="{C68D9309-17DC-47E6-9893-17C6DE59BB69}" destId="{E8E74B08-D75A-46D6-9E83-9F7F18C81194}" srcOrd="0" destOrd="0" presId="urn:microsoft.com/office/officeart/2018/2/layout/IconVerticalSolidList"/>
    <dgm:cxn modelId="{EA0CC488-6203-49F4-AB33-B4E66CE34BD8}" type="presParOf" srcId="{C68D9309-17DC-47E6-9893-17C6DE59BB69}" destId="{F85F4ED6-3E99-4F93-B53A-C849B53FB8CE}" srcOrd="1" destOrd="0" presId="urn:microsoft.com/office/officeart/2018/2/layout/IconVerticalSolidList"/>
    <dgm:cxn modelId="{17DFF8BD-5B4C-49A4-B491-055CE9B6CFF2}" type="presParOf" srcId="{C68D9309-17DC-47E6-9893-17C6DE59BB69}" destId="{89D460D4-A88E-4134-97CF-D1EADCC9121E}" srcOrd="2" destOrd="0" presId="urn:microsoft.com/office/officeart/2018/2/layout/IconVerticalSolidList"/>
    <dgm:cxn modelId="{E6DB80EB-2579-431A-8B51-FF4AC41DDFFF}" type="presParOf" srcId="{C68D9309-17DC-47E6-9893-17C6DE59BB69}" destId="{F317D535-8A3B-4100-95CD-94C206A2401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46B620-C68C-4B6D-9435-92985022F7F8}" type="doc">
      <dgm:prSet loTypeId="urn:microsoft.com/office/officeart/2008/layout/LinedList" loCatId="list" qsTypeId="urn:microsoft.com/office/officeart/2005/8/quickstyle/simple4" qsCatId="simple" csTypeId="urn:microsoft.com/office/officeart/2005/8/colors/accent3_2" csCatId="accent3" phldr="1"/>
      <dgm:spPr/>
      <dgm:t>
        <a:bodyPr/>
        <a:lstStyle/>
        <a:p>
          <a:endParaRPr lang="en-US"/>
        </a:p>
      </dgm:t>
    </dgm:pt>
    <dgm:pt modelId="{EE9BA1A1-3225-45E1-8F71-391E1CC1207A}">
      <dgm:prSet custT="1"/>
      <dgm:spPr/>
      <dgm:t>
        <a:bodyPr/>
        <a:lstStyle/>
        <a:p>
          <a:r>
            <a:rPr lang="en-GB" sz="2800" b="1" dirty="0"/>
            <a:t>                               Spark SQL </a:t>
          </a:r>
          <a:endParaRPr lang="en-US" sz="2800" b="1" dirty="0"/>
        </a:p>
      </dgm:t>
    </dgm:pt>
    <dgm:pt modelId="{E6BA80AE-371E-487C-BFA2-609187D6CA2B}" type="parTrans" cxnId="{73781BC0-7557-45D5-9143-5B36F4A9DEFF}">
      <dgm:prSet/>
      <dgm:spPr/>
      <dgm:t>
        <a:bodyPr/>
        <a:lstStyle/>
        <a:p>
          <a:endParaRPr lang="en-US"/>
        </a:p>
      </dgm:t>
    </dgm:pt>
    <dgm:pt modelId="{F54B2D97-5ED4-4807-90CA-4E8B23A5D69E}" type="sibTrans" cxnId="{73781BC0-7557-45D5-9143-5B36F4A9DEFF}">
      <dgm:prSet/>
      <dgm:spPr/>
      <dgm:t>
        <a:bodyPr/>
        <a:lstStyle/>
        <a:p>
          <a:endParaRPr lang="en-US"/>
        </a:p>
      </dgm:t>
    </dgm:pt>
    <dgm:pt modelId="{7900838F-69F9-4F3D-9919-14306F1C5D5E}">
      <dgm:prSet/>
      <dgm:spPr/>
      <dgm:t>
        <a:bodyPr/>
        <a:lstStyle/>
        <a:p>
          <a:r>
            <a:rPr lang="en-GB" dirty="0"/>
            <a:t>- Queries HBase to retrieve processed tweet data stored in tables  </a:t>
          </a:r>
          <a:endParaRPr lang="en-US" dirty="0"/>
        </a:p>
      </dgm:t>
    </dgm:pt>
    <dgm:pt modelId="{337A296C-F5F5-42E0-855E-799EEBD8056C}" type="parTrans" cxnId="{63617FC1-FF7F-4411-BC00-77F364728534}">
      <dgm:prSet/>
      <dgm:spPr/>
      <dgm:t>
        <a:bodyPr/>
        <a:lstStyle/>
        <a:p>
          <a:endParaRPr lang="en-US"/>
        </a:p>
      </dgm:t>
    </dgm:pt>
    <dgm:pt modelId="{F36245A2-5148-433C-89A9-A77CC7ABDF5A}" type="sibTrans" cxnId="{63617FC1-FF7F-4411-BC00-77F364728534}">
      <dgm:prSet/>
      <dgm:spPr/>
      <dgm:t>
        <a:bodyPr/>
        <a:lstStyle/>
        <a:p>
          <a:endParaRPr lang="en-US"/>
        </a:p>
      </dgm:t>
    </dgm:pt>
    <dgm:pt modelId="{CFFC1AB7-3C1F-40F5-9EF5-C02683B16538}">
      <dgm:prSet/>
      <dgm:spPr/>
      <dgm:t>
        <a:bodyPr/>
        <a:lstStyle/>
        <a:p>
          <a:r>
            <a:rPr lang="en-GB"/>
            <a:t>- Performs analytical Spark SQL queries on the tweet data, including:</a:t>
          </a:r>
          <a:endParaRPr lang="en-US"/>
        </a:p>
      </dgm:t>
    </dgm:pt>
    <dgm:pt modelId="{895D6BC9-8D66-48EA-8822-D91E6FAC348B}" type="parTrans" cxnId="{C0A5CA5D-A7EF-4BCA-91B1-A56457086543}">
      <dgm:prSet/>
      <dgm:spPr/>
      <dgm:t>
        <a:bodyPr/>
        <a:lstStyle/>
        <a:p>
          <a:endParaRPr lang="en-US"/>
        </a:p>
      </dgm:t>
    </dgm:pt>
    <dgm:pt modelId="{619D7AB4-322B-453A-80E7-976054D2177F}" type="sibTrans" cxnId="{C0A5CA5D-A7EF-4BCA-91B1-A56457086543}">
      <dgm:prSet/>
      <dgm:spPr/>
      <dgm:t>
        <a:bodyPr/>
        <a:lstStyle/>
        <a:p>
          <a:endParaRPr lang="en-US"/>
        </a:p>
      </dgm:t>
    </dgm:pt>
    <dgm:pt modelId="{8D7AEA28-EE46-4E76-A889-41A45FC4AB79}">
      <dgm:prSet/>
      <dgm:spPr/>
      <dgm:t>
        <a:bodyPr/>
        <a:lstStyle/>
        <a:p>
          <a:r>
            <a:rPr lang="en-GB"/>
            <a:t>- Grouping tweets by keywords</a:t>
          </a:r>
          <a:endParaRPr lang="en-US"/>
        </a:p>
      </dgm:t>
    </dgm:pt>
    <dgm:pt modelId="{72904E8B-AA08-4DCF-92BE-931ED0BDEDF1}" type="parTrans" cxnId="{73891A18-D5DF-43D6-B58E-FBAC4B9B57D3}">
      <dgm:prSet/>
      <dgm:spPr/>
      <dgm:t>
        <a:bodyPr/>
        <a:lstStyle/>
        <a:p>
          <a:endParaRPr lang="en-US"/>
        </a:p>
      </dgm:t>
    </dgm:pt>
    <dgm:pt modelId="{33CB7B1E-7B62-4129-A24E-EBCA3B330CE9}" type="sibTrans" cxnId="{73891A18-D5DF-43D6-B58E-FBAC4B9B57D3}">
      <dgm:prSet/>
      <dgm:spPr/>
      <dgm:t>
        <a:bodyPr/>
        <a:lstStyle/>
        <a:p>
          <a:endParaRPr lang="en-US"/>
        </a:p>
      </dgm:t>
    </dgm:pt>
    <dgm:pt modelId="{E4E76ECF-9BEA-4DA9-B854-205C55BB826D}">
      <dgm:prSet/>
      <dgm:spPr/>
      <dgm:t>
        <a:bodyPr/>
        <a:lstStyle/>
        <a:p>
          <a:r>
            <a:rPr lang="en-GB"/>
            <a:t>- Aggregating tweet counts by keyword, location, user, etc.</a:t>
          </a:r>
          <a:endParaRPr lang="en-US"/>
        </a:p>
      </dgm:t>
    </dgm:pt>
    <dgm:pt modelId="{A0EFBF00-F3C4-45EB-93D8-58A2E8DC6241}" type="parTrans" cxnId="{7455BA5A-C67F-478D-A5C0-1E27E102E86A}">
      <dgm:prSet/>
      <dgm:spPr/>
      <dgm:t>
        <a:bodyPr/>
        <a:lstStyle/>
        <a:p>
          <a:endParaRPr lang="en-US"/>
        </a:p>
      </dgm:t>
    </dgm:pt>
    <dgm:pt modelId="{198A4508-AB46-43A0-80A2-F0E7FBFD5CBA}" type="sibTrans" cxnId="{7455BA5A-C67F-478D-A5C0-1E27E102E86A}">
      <dgm:prSet/>
      <dgm:spPr/>
      <dgm:t>
        <a:bodyPr/>
        <a:lstStyle/>
        <a:p>
          <a:endParaRPr lang="en-US"/>
        </a:p>
      </dgm:t>
    </dgm:pt>
    <dgm:pt modelId="{F5C932BF-AA26-4A26-986F-7735CF2D85E1}">
      <dgm:prSet/>
      <dgm:spPr/>
      <dgm:t>
        <a:bodyPr/>
        <a:lstStyle/>
        <a:p>
          <a:r>
            <a:rPr lang="en-GB"/>
            <a:t>- Statistical analysis like mean tweets per time window  </a:t>
          </a:r>
          <a:endParaRPr lang="en-US"/>
        </a:p>
      </dgm:t>
    </dgm:pt>
    <dgm:pt modelId="{AE7039EC-9B60-4675-A5CA-B0A46F4D71B9}" type="parTrans" cxnId="{2A33BEF5-90EF-48B5-B369-B62C566550B7}">
      <dgm:prSet/>
      <dgm:spPr/>
      <dgm:t>
        <a:bodyPr/>
        <a:lstStyle/>
        <a:p>
          <a:endParaRPr lang="en-US"/>
        </a:p>
      </dgm:t>
    </dgm:pt>
    <dgm:pt modelId="{B82BF5A5-FDA5-4AE1-9A74-5E128E5519D0}" type="sibTrans" cxnId="{2A33BEF5-90EF-48B5-B369-B62C566550B7}">
      <dgm:prSet/>
      <dgm:spPr/>
      <dgm:t>
        <a:bodyPr/>
        <a:lstStyle/>
        <a:p>
          <a:endParaRPr lang="en-US"/>
        </a:p>
      </dgm:t>
    </dgm:pt>
    <dgm:pt modelId="{D9DB5A67-C9BA-43F0-B057-0F2C9C8ECB04}">
      <dgm:prSet/>
      <dgm:spPr/>
      <dgm:t>
        <a:bodyPr/>
        <a:lstStyle/>
        <a:p>
          <a:r>
            <a:rPr lang="en-GB"/>
            <a:t>- Executes additional data transformations and aggregations to derive insights</a:t>
          </a:r>
          <a:endParaRPr lang="en-US"/>
        </a:p>
      </dgm:t>
    </dgm:pt>
    <dgm:pt modelId="{706C8BA3-2387-4AF9-A4BC-798D4424D0E6}" type="parTrans" cxnId="{0EAF51F9-6C07-40E2-AA57-F1441C4829F5}">
      <dgm:prSet/>
      <dgm:spPr/>
      <dgm:t>
        <a:bodyPr/>
        <a:lstStyle/>
        <a:p>
          <a:endParaRPr lang="en-US"/>
        </a:p>
      </dgm:t>
    </dgm:pt>
    <dgm:pt modelId="{6AFCE124-1D92-4C53-9B4F-1C1C9B0D0DB3}" type="sibTrans" cxnId="{0EAF51F9-6C07-40E2-AA57-F1441C4829F5}">
      <dgm:prSet/>
      <dgm:spPr/>
      <dgm:t>
        <a:bodyPr/>
        <a:lstStyle/>
        <a:p>
          <a:endParaRPr lang="en-US"/>
        </a:p>
      </dgm:t>
    </dgm:pt>
    <dgm:pt modelId="{B3939661-E8EC-45A0-B6C1-C09996FD21B8}">
      <dgm:prSet/>
      <dgm:spPr/>
      <dgm:t>
        <a:bodyPr/>
        <a:lstStyle/>
        <a:p>
          <a:r>
            <a:rPr lang="en-GB"/>
            <a:t>- Structures the results into a clean CSV format </a:t>
          </a:r>
          <a:endParaRPr lang="en-US"/>
        </a:p>
      </dgm:t>
    </dgm:pt>
    <dgm:pt modelId="{578651B6-373A-43B8-9F72-A9364E943D37}" type="parTrans" cxnId="{7CDFDF9B-33AE-48DD-AA41-73A6F5E12A47}">
      <dgm:prSet/>
      <dgm:spPr/>
      <dgm:t>
        <a:bodyPr/>
        <a:lstStyle/>
        <a:p>
          <a:endParaRPr lang="en-US"/>
        </a:p>
      </dgm:t>
    </dgm:pt>
    <dgm:pt modelId="{F4517E20-736E-441D-9AE3-E2D1494807F0}" type="sibTrans" cxnId="{7CDFDF9B-33AE-48DD-AA41-73A6F5E12A47}">
      <dgm:prSet/>
      <dgm:spPr/>
      <dgm:t>
        <a:bodyPr/>
        <a:lstStyle/>
        <a:p>
          <a:endParaRPr lang="en-US"/>
        </a:p>
      </dgm:t>
    </dgm:pt>
    <dgm:pt modelId="{569AF090-FD5B-474D-B30E-D0634077A4F4}">
      <dgm:prSet/>
      <dgm:spPr/>
      <dgm:t>
        <a:bodyPr/>
        <a:lstStyle/>
        <a:p>
          <a:r>
            <a:rPr lang="en-GB"/>
            <a:t>- Writes the CSV results set to HDFS </a:t>
          </a:r>
          <a:endParaRPr lang="en-US"/>
        </a:p>
      </dgm:t>
    </dgm:pt>
    <dgm:pt modelId="{3B2AB20C-8071-493E-A8F8-9C4485F01285}" type="parTrans" cxnId="{943D65ED-09DC-4D73-8086-097AC3925DA2}">
      <dgm:prSet/>
      <dgm:spPr/>
      <dgm:t>
        <a:bodyPr/>
        <a:lstStyle/>
        <a:p>
          <a:endParaRPr lang="en-US"/>
        </a:p>
      </dgm:t>
    </dgm:pt>
    <dgm:pt modelId="{CABADB2C-20CD-4D51-85CA-7B789535077C}" type="sibTrans" cxnId="{943D65ED-09DC-4D73-8086-097AC3925DA2}">
      <dgm:prSet/>
      <dgm:spPr/>
      <dgm:t>
        <a:bodyPr/>
        <a:lstStyle/>
        <a:p>
          <a:endParaRPr lang="en-US"/>
        </a:p>
      </dgm:t>
    </dgm:pt>
    <dgm:pt modelId="{33B9AD83-F039-4EB8-87C1-93E3E4B30FA8}">
      <dgm:prSet/>
      <dgm:spPr/>
      <dgm:t>
        <a:bodyPr/>
        <a:lstStyle/>
        <a:p>
          <a:r>
            <a:rPr lang="en-GB"/>
            <a:t>- Enables analysis on HDFS data via an external Hive table</a:t>
          </a:r>
          <a:endParaRPr lang="en-US"/>
        </a:p>
      </dgm:t>
    </dgm:pt>
    <dgm:pt modelId="{711615C2-F01C-42F3-9F47-D7BBAAD2D0C9}" type="parTrans" cxnId="{2B5A9C36-7713-48D8-A354-FA848E1D274B}">
      <dgm:prSet/>
      <dgm:spPr/>
      <dgm:t>
        <a:bodyPr/>
        <a:lstStyle/>
        <a:p>
          <a:endParaRPr lang="en-US"/>
        </a:p>
      </dgm:t>
    </dgm:pt>
    <dgm:pt modelId="{DE5E1D8E-4634-4A25-8FB0-95A3BBBCFC87}" type="sibTrans" cxnId="{2B5A9C36-7713-48D8-A354-FA848E1D274B}">
      <dgm:prSet/>
      <dgm:spPr/>
      <dgm:t>
        <a:bodyPr/>
        <a:lstStyle/>
        <a:p>
          <a:endParaRPr lang="en-US"/>
        </a:p>
      </dgm:t>
    </dgm:pt>
    <dgm:pt modelId="{8143E937-7441-4E1D-9ABB-239EFAD8DD57}" type="pres">
      <dgm:prSet presAssocID="{6E46B620-C68C-4B6D-9435-92985022F7F8}" presName="vert0" presStyleCnt="0">
        <dgm:presLayoutVars>
          <dgm:dir/>
          <dgm:animOne val="branch"/>
          <dgm:animLvl val="lvl"/>
        </dgm:presLayoutVars>
      </dgm:prSet>
      <dgm:spPr/>
    </dgm:pt>
    <dgm:pt modelId="{8B8458D7-879A-489F-960A-E86E48A2ED08}" type="pres">
      <dgm:prSet presAssocID="{EE9BA1A1-3225-45E1-8F71-391E1CC1207A}" presName="thickLine" presStyleLbl="alignNode1" presStyleIdx="0" presStyleCnt="10"/>
      <dgm:spPr/>
    </dgm:pt>
    <dgm:pt modelId="{72842044-FBCB-4CC0-9CB0-40600FC327C3}" type="pres">
      <dgm:prSet presAssocID="{EE9BA1A1-3225-45E1-8F71-391E1CC1207A}" presName="horz1" presStyleCnt="0"/>
      <dgm:spPr/>
    </dgm:pt>
    <dgm:pt modelId="{F86CA9A2-F442-46EF-8ED1-367F19F1D789}" type="pres">
      <dgm:prSet presAssocID="{EE9BA1A1-3225-45E1-8F71-391E1CC1207A}" presName="tx1" presStyleLbl="revTx" presStyleIdx="0" presStyleCnt="10"/>
      <dgm:spPr/>
    </dgm:pt>
    <dgm:pt modelId="{C6E27216-737F-489E-8CD7-A31765F2AA01}" type="pres">
      <dgm:prSet presAssocID="{EE9BA1A1-3225-45E1-8F71-391E1CC1207A}" presName="vert1" presStyleCnt="0"/>
      <dgm:spPr/>
    </dgm:pt>
    <dgm:pt modelId="{48C9E97A-E25B-41BD-9767-BB9EE2733696}" type="pres">
      <dgm:prSet presAssocID="{7900838F-69F9-4F3D-9919-14306F1C5D5E}" presName="thickLine" presStyleLbl="alignNode1" presStyleIdx="1" presStyleCnt="10"/>
      <dgm:spPr/>
    </dgm:pt>
    <dgm:pt modelId="{F46312BE-A66A-4AA1-B042-947C5314AB04}" type="pres">
      <dgm:prSet presAssocID="{7900838F-69F9-4F3D-9919-14306F1C5D5E}" presName="horz1" presStyleCnt="0"/>
      <dgm:spPr/>
    </dgm:pt>
    <dgm:pt modelId="{9C79FE1F-69FC-453B-9211-6D68567B1AE2}" type="pres">
      <dgm:prSet presAssocID="{7900838F-69F9-4F3D-9919-14306F1C5D5E}" presName="tx1" presStyleLbl="revTx" presStyleIdx="1" presStyleCnt="10"/>
      <dgm:spPr/>
    </dgm:pt>
    <dgm:pt modelId="{149C3765-4425-4CE6-870D-5A344417E184}" type="pres">
      <dgm:prSet presAssocID="{7900838F-69F9-4F3D-9919-14306F1C5D5E}" presName="vert1" presStyleCnt="0"/>
      <dgm:spPr/>
    </dgm:pt>
    <dgm:pt modelId="{87AE8FC5-6489-442F-9A32-19C6A7D44E03}" type="pres">
      <dgm:prSet presAssocID="{CFFC1AB7-3C1F-40F5-9EF5-C02683B16538}" presName="thickLine" presStyleLbl="alignNode1" presStyleIdx="2" presStyleCnt="10"/>
      <dgm:spPr/>
    </dgm:pt>
    <dgm:pt modelId="{7B90C243-0963-451D-9888-048E5BAE7E18}" type="pres">
      <dgm:prSet presAssocID="{CFFC1AB7-3C1F-40F5-9EF5-C02683B16538}" presName="horz1" presStyleCnt="0"/>
      <dgm:spPr/>
    </dgm:pt>
    <dgm:pt modelId="{2B6D7896-33B1-42EE-929C-5D054F3E644B}" type="pres">
      <dgm:prSet presAssocID="{CFFC1AB7-3C1F-40F5-9EF5-C02683B16538}" presName="tx1" presStyleLbl="revTx" presStyleIdx="2" presStyleCnt="10"/>
      <dgm:spPr/>
    </dgm:pt>
    <dgm:pt modelId="{0189DD07-40F2-4B09-A9C2-77A1862852BE}" type="pres">
      <dgm:prSet presAssocID="{CFFC1AB7-3C1F-40F5-9EF5-C02683B16538}" presName="vert1" presStyleCnt="0"/>
      <dgm:spPr/>
    </dgm:pt>
    <dgm:pt modelId="{C5926803-1CC3-47B8-9DD2-C2AD284EFBC7}" type="pres">
      <dgm:prSet presAssocID="{8D7AEA28-EE46-4E76-A889-41A45FC4AB79}" presName="thickLine" presStyleLbl="alignNode1" presStyleIdx="3" presStyleCnt="10" custLinFactNeighborX="13333" custLinFactNeighborY="4188"/>
      <dgm:spPr/>
    </dgm:pt>
    <dgm:pt modelId="{CF9D0D6B-23BC-45E4-9927-DD41D5BCBF92}" type="pres">
      <dgm:prSet presAssocID="{8D7AEA28-EE46-4E76-A889-41A45FC4AB79}" presName="horz1" presStyleCnt="0"/>
      <dgm:spPr/>
    </dgm:pt>
    <dgm:pt modelId="{011FC50C-DED4-408B-9BF3-C07774BC6B3C}" type="pres">
      <dgm:prSet presAssocID="{8D7AEA28-EE46-4E76-A889-41A45FC4AB79}" presName="tx1" presStyleLbl="revTx" presStyleIdx="3" presStyleCnt="10"/>
      <dgm:spPr/>
    </dgm:pt>
    <dgm:pt modelId="{056BA76D-0009-49FE-9E55-6B619F347E53}" type="pres">
      <dgm:prSet presAssocID="{8D7AEA28-EE46-4E76-A889-41A45FC4AB79}" presName="vert1" presStyleCnt="0"/>
      <dgm:spPr/>
    </dgm:pt>
    <dgm:pt modelId="{D1920E9B-049C-4F4F-8FFF-CDCE3399BF35}" type="pres">
      <dgm:prSet presAssocID="{E4E76ECF-9BEA-4DA9-B854-205C55BB826D}" presName="thickLine" presStyleLbl="alignNode1" presStyleIdx="4" presStyleCnt="10"/>
      <dgm:spPr/>
    </dgm:pt>
    <dgm:pt modelId="{E2546D97-5350-4964-A175-88DA7B365AB4}" type="pres">
      <dgm:prSet presAssocID="{E4E76ECF-9BEA-4DA9-B854-205C55BB826D}" presName="horz1" presStyleCnt="0"/>
      <dgm:spPr/>
    </dgm:pt>
    <dgm:pt modelId="{6A9C9D58-B7AD-44B8-A335-960C17DF051C}" type="pres">
      <dgm:prSet presAssocID="{E4E76ECF-9BEA-4DA9-B854-205C55BB826D}" presName="tx1" presStyleLbl="revTx" presStyleIdx="4" presStyleCnt="10"/>
      <dgm:spPr/>
    </dgm:pt>
    <dgm:pt modelId="{76D76E11-6CC2-4EBF-8B05-50E24EB16B92}" type="pres">
      <dgm:prSet presAssocID="{E4E76ECF-9BEA-4DA9-B854-205C55BB826D}" presName="vert1" presStyleCnt="0"/>
      <dgm:spPr/>
    </dgm:pt>
    <dgm:pt modelId="{2B3D0166-1A38-4882-B0B6-E58043D2A910}" type="pres">
      <dgm:prSet presAssocID="{F5C932BF-AA26-4A26-986F-7735CF2D85E1}" presName="thickLine" presStyleLbl="alignNode1" presStyleIdx="5" presStyleCnt="10"/>
      <dgm:spPr/>
    </dgm:pt>
    <dgm:pt modelId="{251872B4-B893-4A3E-A914-A6A142E085BE}" type="pres">
      <dgm:prSet presAssocID="{F5C932BF-AA26-4A26-986F-7735CF2D85E1}" presName="horz1" presStyleCnt="0"/>
      <dgm:spPr/>
    </dgm:pt>
    <dgm:pt modelId="{AAF76D19-85FA-44A1-B037-F023D2E8BCD2}" type="pres">
      <dgm:prSet presAssocID="{F5C932BF-AA26-4A26-986F-7735CF2D85E1}" presName="tx1" presStyleLbl="revTx" presStyleIdx="5" presStyleCnt="10"/>
      <dgm:spPr/>
    </dgm:pt>
    <dgm:pt modelId="{D25BF18F-C296-465D-AB71-7EDAE5827A93}" type="pres">
      <dgm:prSet presAssocID="{F5C932BF-AA26-4A26-986F-7735CF2D85E1}" presName="vert1" presStyleCnt="0"/>
      <dgm:spPr/>
    </dgm:pt>
    <dgm:pt modelId="{122C1444-ACC3-43B7-B332-893F0071DBDC}" type="pres">
      <dgm:prSet presAssocID="{D9DB5A67-C9BA-43F0-B057-0F2C9C8ECB04}" presName="thickLine" presStyleLbl="alignNode1" presStyleIdx="6" presStyleCnt="10"/>
      <dgm:spPr/>
    </dgm:pt>
    <dgm:pt modelId="{AAE96570-C795-4EC4-BC64-1DEA0B36A728}" type="pres">
      <dgm:prSet presAssocID="{D9DB5A67-C9BA-43F0-B057-0F2C9C8ECB04}" presName="horz1" presStyleCnt="0"/>
      <dgm:spPr/>
    </dgm:pt>
    <dgm:pt modelId="{3BC360D3-F14C-4335-BA0C-BE1FC01A92D8}" type="pres">
      <dgm:prSet presAssocID="{D9DB5A67-C9BA-43F0-B057-0F2C9C8ECB04}" presName="tx1" presStyleLbl="revTx" presStyleIdx="6" presStyleCnt="10"/>
      <dgm:spPr/>
    </dgm:pt>
    <dgm:pt modelId="{12853B05-E875-47B1-B2AF-D36247371267}" type="pres">
      <dgm:prSet presAssocID="{D9DB5A67-C9BA-43F0-B057-0F2C9C8ECB04}" presName="vert1" presStyleCnt="0"/>
      <dgm:spPr/>
    </dgm:pt>
    <dgm:pt modelId="{169B486D-351C-416D-AF42-4FCC79A6E0CF}" type="pres">
      <dgm:prSet presAssocID="{B3939661-E8EC-45A0-B6C1-C09996FD21B8}" presName="thickLine" presStyleLbl="alignNode1" presStyleIdx="7" presStyleCnt="10"/>
      <dgm:spPr/>
    </dgm:pt>
    <dgm:pt modelId="{1D677DBB-4EB6-4634-A821-507AB3417A54}" type="pres">
      <dgm:prSet presAssocID="{B3939661-E8EC-45A0-B6C1-C09996FD21B8}" presName="horz1" presStyleCnt="0"/>
      <dgm:spPr/>
    </dgm:pt>
    <dgm:pt modelId="{AADBE4BA-6B3D-46DC-9511-594A6989F759}" type="pres">
      <dgm:prSet presAssocID="{B3939661-E8EC-45A0-B6C1-C09996FD21B8}" presName="tx1" presStyleLbl="revTx" presStyleIdx="7" presStyleCnt="10"/>
      <dgm:spPr/>
    </dgm:pt>
    <dgm:pt modelId="{A71F851D-64F2-4DC4-B9C3-4737E3828275}" type="pres">
      <dgm:prSet presAssocID="{B3939661-E8EC-45A0-B6C1-C09996FD21B8}" presName="vert1" presStyleCnt="0"/>
      <dgm:spPr/>
    </dgm:pt>
    <dgm:pt modelId="{EBB112F3-7DD6-4E09-B529-31EC1B43A5C7}" type="pres">
      <dgm:prSet presAssocID="{569AF090-FD5B-474D-B30E-D0634077A4F4}" presName="thickLine" presStyleLbl="alignNode1" presStyleIdx="8" presStyleCnt="10"/>
      <dgm:spPr/>
    </dgm:pt>
    <dgm:pt modelId="{5B5E07CD-F46D-4EBC-AFFF-DB651387DA1D}" type="pres">
      <dgm:prSet presAssocID="{569AF090-FD5B-474D-B30E-D0634077A4F4}" presName="horz1" presStyleCnt="0"/>
      <dgm:spPr/>
    </dgm:pt>
    <dgm:pt modelId="{1E14E42E-B518-45A1-8DF7-784624E0AB39}" type="pres">
      <dgm:prSet presAssocID="{569AF090-FD5B-474D-B30E-D0634077A4F4}" presName="tx1" presStyleLbl="revTx" presStyleIdx="8" presStyleCnt="10"/>
      <dgm:spPr/>
    </dgm:pt>
    <dgm:pt modelId="{FA8AC72D-9150-4CC2-99E8-692508B785EB}" type="pres">
      <dgm:prSet presAssocID="{569AF090-FD5B-474D-B30E-D0634077A4F4}" presName="vert1" presStyleCnt="0"/>
      <dgm:spPr/>
    </dgm:pt>
    <dgm:pt modelId="{18D3A5D4-97DD-413E-B8D4-C7AEBA78FB90}" type="pres">
      <dgm:prSet presAssocID="{33B9AD83-F039-4EB8-87C1-93E3E4B30FA8}" presName="thickLine" presStyleLbl="alignNode1" presStyleIdx="9" presStyleCnt="10"/>
      <dgm:spPr/>
    </dgm:pt>
    <dgm:pt modelId="{36994E33-7F6A-40EE-9FD6-FBF4D099D719}" type="pres">
      <dgm:prSet presAssocID="{33B9AD83-F039-4EB8-87C1-93E3E4B30FA8}" presName="horz1" presStyleCnt="0"/>
      <dgm:spPr/>
    </dgm:pt>
    <dgm:pt modelId="{F6C17046-9196-4832-89E9-6C1A9E1A9EE2}" type="pres">
      <dgm:prSet presAssocID="{33B9AD83-F039-4EB8-87C1-93E3E4B30FA8}" presName="tx1" presStyleLbl="revTx" presStyleIdx="9" presStyleCnt="10"/>
      <dgm:spPr/>
    </dgm:pt>
    <dgm:pt modelId="{5781B5F7-25C2-4582-B85E-077A3CBE40B5}" type="pres">
      <dgm:prSet presAssocID="{33B9AD83-F039-4EB8-87C1-93E3E4B30FA8}" presName="vert1" presStyleCnt="0"/>
      <dgm:spPr/>
    </dgm:pt>
  </dgm:ptLst>
  <dgm:cxnLst>
    <dgm:cxn modelId="{E76FD60A-6698-4A6E-8262-01FF316CC18B}" type="presOf" srcId="{B3939661-E8EC-45A0-B6C1-C09996FD21B8}" destId="{AADBE4BA-6B3D-46DC-9511-594A6989F759}" srcOrd="0" destOrd="0" presId="urn:microsoft.com/office/officeart/2008/layout/LinedList"/>
    <dgm:cxn modelId="{D7795514-D9BC-47D7-A817-1E608F454409}" type="presOf" srcId="{EE9BA1A1-3225-45E1-8F71-391E1CC1207A}" destId="{F86CA9A2-F442-46EF-8ED1-367F19F1D789}" srcOrd="0" destOrd="0" presId="urn:microsoft.com/office/officeart/2008/layout/LinedList"/>
    <dgm:cxn modelId="{73891A18-D5DF-43D6-B58E-FBAC4B9B57D3}" srcId="{6E46B620-C68C-4B6D-9435-92985022F7F8}" destId="{8D7AEA28-EE46-4E76-A889-41A45FC4AB79}" srcOrd="3" destOrd="0" parTransId="{72904E8B-AA08-4DCF-92BE-931ED0BDEDF1}" sibTransId="{33CB7B1E-7B62-4129-A24E-EBCA3B330CE9}"/>
    <dgm:cxn modelId="{2B5A9C36-7713-48D8-A354-FA848E1D274B}" srcId="{6E46B620-C68C-4B6D-9435-92985022F7F8}" destId="{33B9AD83-F039-4EB8-87C1-93E3E4B30FA8}" srcOrd="9" destOrd="0" parTransId="{711615C2-F01C-42F3-9F47-D7BBAAD2D0C9}" sibTransId="{DE5E1D8E-4634-4A25-8FB0-95A3BBBCFC87}"/>
    <dgm:cxn modelId="{1B090E46-3AF2-43E3-874F-E4F39A7FFC37}" type="presOf" srcId="{569AF090-FD5B-474D-B30E-D0634077A4F4}" destId="{1E14E42E-B518-45A1-8DF7-784624E0AB39}" srcOrd="0" destOrd="0" presId="urn:microsoft.com/office/officeart/2008/layout/LinedList"/>
    <dgm:cxn modelId="{7F1E9747-2192-4682-AE9E-BD1ABF3B902F}" type="presOf" srcId="{D9DB5A67-C9BA-43F0-B057-0F2C9C8ECB04}" destId="{3BC360D3-F14C-4335-BA0C-BE1FC01A92D8}" srcOrd="0" destOrd="0" presId="urn:microsoft.com/office/officeart/2008/layout/LinedList"/>
    <dgm:cxn modelId="{2543C94C-B5E5-492F-9856-6CA78399ED71}" type="presOf" srcId="{6E46B620-C68C-4B6D-9435-92985022F7F8}" destId="{8143E937-7441-4E1D-9ABB-239EFAD8DD57}" srcOrd="0" destOrd="0" presId="urn:microsoft.com/office/officeart/2008/layout/LinedList"/>
    <dgm:cxn modelId="{7455BA5A-C67F-478D-A5C0-1E27E102E86A}" srcId="{6E46B620-C68C-4B6D-9435-92985022F7F8}" destId="{E4E76ECF-9BEA-4DA9-B854-205C55BB826D}" srcOrd="4" destOrd="0" parTransId="{A0EFBF00-F3C4-45EB-93D8-58A2E8DC6241}" sibTransId="{198A4508-AB46-43A0-80A2-F0E7FBFD5CBA}"/>
    <dgm:cxn modelId="{C0A5CA5D-A7EF-4BCA-91B1-A56457086543}" srcId="{6E46B620-C68C-4B6D-9435-92985022F7F8}" destId="{CFFC1AB7-3C1F-40F5-9EF5-C02683B16538}" srcOrd="2" destOrd="0" parTransId="{895D6BC9-8D66-48EA-8822-D91E6FAC348B}" sibTransId="{619D7AB4-322B-453A-80E7-976054D2177F}"/>
    <dgm:cxn modelId="{715C8A78-BA44-4BC5-B678-E0BEB41E6635}" type="presOf" srcId="{8D7AEA28-EE46-4E76-A889-41A45FC4AB79}" destId="{011FC50C-DED4-408B-9BF3-C07774BC6B3C}" srcOrd="0" destOrd="0" presId="urn:microsoft.com/office/officeart/2008/layout/LinedList"/>
    <dgm:cxn modelId="{2A627391-720B-44C6-8D1E-9E3D540493A1}" type="presOf" srcId="{33B9AD83-F039-4EB8-87C1-93E3E4B30FA8}" destId="{F6C17046-9196-4832-89E9-6C1A9E1A9EE2}" srcOrd="0" destOrd="0" presId="urn:microsoft.com/office/officeart/2008/layout/LinedList"/>
    <dgm:cxn modelId="{7CDFDF9B-33AE-48DD-AA41-73A6F5E12A47}" srcId="{6E46B620-C68C-4B6D-9435-92985022F7F8}" destId="{B3939661-E8EC-45A0-B6C1-C09996FD21B8}" srcOrd="7" destOrd="0" parTransId="{578651B6-373A-43B8-9F72-A9364E943D37}" sibTransId="{F4517E20-736E-441D-9AE3-E2D1494807F0}"/>
    <dgm:cxn modelId="{73781BC0-7557-45D5-9143-5B36F4A9DEFF}" srcId="{6E46B620-C68C-4B6D-9435-92985022F7F8}" destId="{EE9BA1A1-3225-45E1-8F71-391E1CC1207A}" srcOrd="0" destOrd="0" parTransId="{E6BA80AE-371E-487C-BFA2-609187D6CA2B}" sibTransId="{F54B2D97-5ED4-4807-90CA-4E8B23A5D69E}"/>
    <dgm:cxn modelId="{63617FC1-FF7F-4411-BC00-77F364728534}" srcId="{6E46B620-C68C-4B6D-9435-92985022F7F8}" destId="{7900838F-69F9-4F3D-9919-14306F1C5D5E}" srcOrd="1" destOrd="0" parTransId="{337A296C-F5F5-42E0-855E-799EEBD8056C}" sibTransId="{F36245A2-5148-433C-89A9-A77CC7ABDF5A}"/>
    <dgm:cxn modelId="{E3A75AC4-7C80-463B-BCEE-8A5CE6E1E2C2}" type="presOf" srcId="{CFFC1AB7-3C1F-40F5-9EF5-C02683B16538}" destId="{2B6D7896-33B1-42EE-929C-5D054F3E644B}" srcOrd="0" destOrd="0" presId="urn:microsoft.com/office/officeart/2008/layout/LinedList"/>
    <dgm:cxn modelId="{78BBA5D7-FFFE-4E6B-B261-17CC0B2A2237}" type="presOf" srcId="{F5C932BF-AA26-4A26-986F-7735CF2D85E1}" destId="{AAF76D19-85FA-44A1-B037-F023D2E8BCD2}" srcOrd="0" destOrd="0" presId="urn:microsoft.com/office/officeart/2008/layout/LinedList"/>
    <dgm:cxn modelId="{943D65ED-09DC-4D73-8086-097AC3925DA2}" srcId="{6E46B620-C68C-4B6D-9435-92985022F7F8}" destId="{569AF090-FD5B-474D-B30E-D0634077A4F4}" srcOrd="8" destOrd="0" parTransId="{3B2AB20C-8071-493E-A8F8-9C4485F01285}" sibTransId="{CABADB2C-20CD-4D51-85CA-7B789535077C}"/>
    <dgm:cxn modelId="{2A33BEF5-90EF-48B5-B369-B62C566550B7}" srcId="{6E46B620-C68C-4B6D-9435-92985022F7F8}" destId="{F5C932BF-AA26-4A26-986F-7735CF2D85E1}" srcOrd="5" destOrd="0" parTransId="{AE7039EC-9B60-4675-A5CA-B0A46F4D71B9}" sibTransId="{B82BF5A5-FDA5-4AE1-9A74-5E128E5519D0}"/>
    <dgm:cxn modelId="{0EAF51F9-6C07-40E2-AA57-F1441C4829F5}" srcId="{6E46B620-C68C-4B6D-9435-92985022F7F8}" destId="{D9DB5A67-C9BA-43F0-B057-0F2C9C8ECB04}" srcOrd="6" destOrd="0" parTransId="{706C8BA3-2387-4AF9-A4BC-798D4424D0E6}" sibTransId="{6AFCE124-1D92-4C53-9B4F-1C1C9B0D0DB3}"/>
    <dgm:cxn modelId="{5A45CDF9-1F0A-464A-BAF8-39E75ABC4450}" type="presOf" srcId="{7900838F-69F9-4F3D-9919-14306F1C5D5E}" destId="{9C79FE1F-69FC-453B-9211-6D68567B1AE2}" srcOrd="0" destOrd="0" presId="urn:microsoft.com/office/officeart/2008/layout/LinedList"/>
    <dgm:cxn modelId="{437A57FE-A64F-48D6-93C6-49152D5F667E}" type="presOf" srcId="{E4E76ECF-9BEA-4DA9-B854-205C55BB826D}" destId="{6A9C9D58-B7AD-44B8-A335-960C17DF051C}" srcOrd="0" destOrd="0" presId="urn:microsoft.com/office/officeart/2008/layout/LinedList"/>
    <dgm:cxn modelId="{7EE87E3D-9173-4708-8137-6786A4B6E38A}" type="presParOf" srcId="{8143E937-7441-4E1D-9ABB-239EFAD8DD57}" destId="{8B8458D7-879A-489F-960A-E86E48A2ED08}" srcOrd="0" destOrd="0" presId="urn:microsoft.com/office/officeart/2008/layout/LinedList"/>
    <dgm:cxn modelId="{7D70ED11-3A37-47EB-91F3-1F73FAB24CC7}" type="presParOf" srcId="{8143E937-7441-4E1D-9ABB-239EFAD8DD57}" destId="{72842044-FBCB-4CC0-9CB0-40600FC327C3}" srcOrd="1" destOrd="0" presId="urn:microsoft.com/office/officeart/2008/layout/LinedList"/>
    <dgm:cxn modelId="{CAD8A68D-9755-4382-B456-586166F5958B}" type="presParOf" srcId="{72842044-FBCB-4CC0-9CB0-40600FC327C3}" destId="{F86CA9A2-F442-46EF-8ED1-367F19F1D789}" srcOrd="0" destOrd="0" presId="urn:microsoft.com/office/officeart/2008/layout/LinedList"/>
    <dgm:cxn modelId="{4FE0C05A-07F3-440E-894F-24B69ED2F807}" type="presParOf" srcId="{72842044-FBCB-4CC0-9CB0-40600FC327C3}" destId="{C6E27216-737F-489E-8CD7-A31765F2AA01}" srcOrd="1" destOrd="0" presId="urn:microsoft.com/office/officeart/2008/layout/LinedList"/>
    <dgm:cxn modelId="{47801884-262C-4243-B36A-B93E30393216}" type="presParOf" srcId="{8143E937-7441-4E1D-9ABB-239EFAD8DD57}" destId="{48C9E97A-E25B-41BD-9767-BB9EE2733696}" srcOrd="2" destOrd="0" presId="urn:microsoft.com/office/officeart/2008/layout/LinedList"/>
    <dgm:cxn modelId="{2569580D-9A8A-4087-BB8B-F03FDFAD0AF0}" type="presParOf" srcId="{8143E937-7441-4E1D-9ABB-239EFAD8DD57}" destId="{F46312BE-A66A-4AA1-B042-947C5314AB04}" srcOrd="3" destOrd="0" presId="urn:microsoft.com/office/officeart/2008/layout/LinedList"/>
    <dgm:cxn modelId="{643DAAF6-93C7-4141-B55D-34436299379E}" type="presParOf" srcId="{F46312BE-A66A-4AA1-B042-947C5314AB04}" destId="{9C79FE1F-69FC-453B-9211-6D68567B1AE2}" srcOrd="0" destOrd="0" presId="urn:microsoft.com/office/officeart/2008/layout/LinedList"/>
    <dgm:cxn modelId="{38F4B46B-D208-4330-ACA0-30E668E65116}" type="presParOf" srcId="{F46312BE-A66A-4AA1-B042-947C5314AB04}" destId="{149C3765-4425-4CE6-870D-5A344417E184}" srcOrd="1" destOrd="0" presId="urn:microsoft.com/office/officeart/2008/layout/LinedList"/>
    <dgm:cxn modelId="{033B1FC4-968A-4641-AB62-8D59D303506F}" type="presParOf" srcId="{8143E937-7441-4E1D-9ABB-239EFAD8DD57}" destId="{87AE8FC5-6489-442F-9A32-19C6A7D44E03}" srcOrd="4" destOrd="0" presId="urn:microsoft.com/office/officeart/2008/layout/LinedList"/>
    <dgm:cxn modelId="{AE3744C2-B8FF-49E7-B438-260C035C5791}" type="presParOf" srcId="{8143E937-7441-4E1D-9ABB-239EFAD8DD57}" destId="{7B90C243-0963-451D-9888-048E5BAE7E18}" srcOrd="5" destOrd="0" presId="urn:microsoft.com/office/officeart/2008/layout/LinedList"/>
    <dgm:cxn modelId="{BFA20F9D-EC37-423C-984D-9EB28A65E84A}" type="presParOf" srcId="{7B90C243-0963-451D-9888-048E5BAE7E18}" destId="{2B6D7896-33B1-42EE-929C-5D054F3E644B}" srcOrd="0" destOrd="0" presId="urn:microsoft.com/office/officeart/2008/layout/LinedList"/>
    <dgm:cxn modelId="{F40B7AA7-672F-49DA-90E8-486FA7086DB7}" type="presParOf" srcId="{7B90C243-0963-451D-9888-048E5BAE7E18}" destId="{0189DD07-40F2-4B09-A9C2-77A1862852BE}" srcOrd="1" destOrd="0" presId="urn:microsoft.com/office/officeart/2008/layout/LinedList"/>
    <dgm:cxn modelId="{6E95EDCD-9F5F-4C93-A1C3-8EDC5A3E7417}" type="presParOf" srcId="{8143E937-7441-4E1D-9ABB-239EFAD8DD57}" destId="{C5926803-1CC3-47B8-9DD2-C2AD284EFBC7}" srcOrd="6" destOrd="0" presId="urn:microsoft.com/office/officeart/2008/layout/LinedList"/>
    <dgm:cxn modelId="{ABABAC16-A190-4A21-8AD0-40638F7EC887}" type="presParOf" srcId="{8143E937-7441-4E1D-9ABB-239EFAD8DD57}" destId="{CF9D0D6B-23BC-45E4-9927-DD41D5BCBF92}" srcOrd="7" destOrd="0" presId="urn:microsoft.com/office/officeart/2008/layout/LinedList"/>
    <dgm:cxn modelId="{F0A6B3CE-B93B-4DA3-A838-C562BEB365BC}" type="presParOf" srcId="{CF9D0D6B-23BC-45E4-9927-DD41D5BCBF92}" destId="{011FC50C-DED4-408B-9BF3-C07774BC6B3C}" srcOrd="0" destOrd="0" presId="urn:microsoft.com/office/officeart/2008/layout/LinedList"/>
    <dgm:cxn modelId="{B1B18E4A-7138-466F-9D67-46CB2AEA2E8E}" type="presParOf" srcId="{CF9D0D6B-23BC-45E4-9927-DD41D5BCBF92}" destId="{056BA76D-0009-49FE-9E55-6B619F347E53}" srcOrd="1" destOrd="0" presId="urn:microsoft.com/office/officeart/2008/layout/LinedList"/>
    <dgm:cxn modelId="{CA75E40E-A9DE-4B78-9347-F430E85E4773}" type="presParOf" srcId="{8143E937-7441-4E1D-9ABB-239EFAD8DD57}" destId="{D1920E9B-049C-4F4F-8FFF-CDCE3399BF35}" srcOrd="8" destOrd="0" presId="urn:microsoft.com/office/officeart/2008/layout/LinedList"/>
    <dgm:cxn modelId="{EA303CD6-1D77-46ED-9B8C-6184537A7E73}" type="presParOf" srcId="{8143E937-7441-4E1D-9ABB-239EFAD8DD57}" destId="{E2546D97-5350-4964-A175-88DA7B365AB4}" srcOrd="9" destOrd="0" presId="urn:microsoft.com/office/officeart/2008/layout/LinedList"/>
    <dgm:cxn modelId="{20E78863-35F6-4B23-9630-F8CE257C5B81}" type="presParOf" srcId="{E2546D97-5350-4964-A175-88DA7B365AB4}" destId="{6A9C9D58-B7AD-44B8-A335-960C17DF051C}" srcOrd="0" destOrd="0" presId="urn:microsoft.com/office/officeart/2008/layout/LinedList"/>
    <dgm:cxn modelId="{CB6A3178-23BA-4886-AC5C-F30098D2C103}" type="presParOf" srcId="{E2546D97-5350-4964-A175-88DA7B365AB4}" destId="{76D76E11-6CC2-4EBF-8B05-50E24EB16B92}" srcOrd="1" destOrd="0" presId="urn:microsoft.com/office/officeart/2008/layout/LinedList"/>
    <dgm:cxn modelId="{C89510EA-71CC-4947-9319-EEA7E9F114A4}" type="presParOf" srcId="{8143E937-7441-4E1D-9ABB-239EFAD8DD57}" destId="{2B3D0166-1A38-4882-B0B6-E58043D2A910}" srcOrd="10" destOrd="0" presId="urn:microsoft.com/office/officeart/2008/layout/LinedList"/>
    <dgm:cxn modelId="{62C2F1F7-1537-4730-8E2D-36E9514B5730}" type="presParOf" srcId="{8143E937-7441-4E1D-9ABB-239EFAD8DD57}" destId="{251872B4-B893-4A3E-A914-A6A142E085BE}" srcOrd="11" destOrd="0" presId="urn:microsoft.com/office/officeart/2008/layout/LinedList"/>
    <dgm:cxn modelId="{A8BF77DA-A68D-4DA8-AEDE-8E315223F60E}" type="presParOf" srcId="{251872B4-B893-4A3E-A914-A6A142E085BE}" destId="{AAF76D19-85FA-44A1-B037-F023D2E8BCD2}" srcOrd="0" destOrd="0" presId="urn:microsoft.com/office/officeart/2008/layout/LinedList"/>
    <dgm:cxn modelId="{5323C71F-2F50-49B8-9DEE-64DFDBF7F193}" type="presParOf" srcId="{251872B4-B893-4A3E-A914-A6A142E085BE}" destId="{D25BF18F-C296-465D-AB71-7EDAE5827A93}" srcOrd="1" destOrd="0" presId="urn:microsoft.com/office/officeart/2008/layout/LinedList"/>
    <dgm:cxn modelId="{89F72C4F-B970-441B-B4B9-982F9E06F54B}" type="presParOf" srcId="{8143E937-7441-4E1D-9ABB-239EFAD8DD57}" destId="{122C1444-ACC3-43B7-B332-893F0071DBDC}" srcOrd="12" destOrd="0" presId="urn:microsoft.com/office/officeart/2008/layout/LinedList"/>
    <dgm:cxn modelId="{D5DA38ED-F4AD-4711-B04C-B9C4CE500AA6}" type="presParOf" srcId="{8143E937-7441-4E1D-9ABB-239EFAD8DD57}" destId="{AAE96570-C795-4EC4-BC64-1DEA0B36A728}" srcOrd="13" destOrd="0" presId="urn:microsoft.com/office/officeart/2008/layout/LinedList"/>
    <dgm:cxn modelId="{E6B21E9D-66FB-42E7-8779-0F4463E0A9FF}" type="presParOf" srcId="{AAE96570-C795-4EC4-BC64-1DEA0B36A728}" destId="{3BC360D3-F14C-4335-BA0C-BE1FC01A92D8}" srcOrd="0" destOrd="0" presId="urn:microsoft.com/office/officeart/2008/layout/LinedList"/>
    <dgm:cxn modelId="{7ADEC8A0-8989-4EFA-A91E-9DA83CD9D1E4}" type="presParOf" srcId="{AAE96570-C795-4EC4-BC64-1DEA0B36A728}" destId="{12853B05-E875-47B1-B2AF-D36247371267}" srcOrd="1" destOrd="0" presId="urn:microsoft.com/office/officeart/2008/layout/LinedList"/>
    <dgm:cxn modelId="{E4237CEE-9B63-4B0A-A3E7-49E37F16227E}" type="presParOf" srcId="{8143E937-7441-4E1D-9ABB-239EFAD8DD57}" destId="{169B486D-351C-416D-AF42-4FCC79A6E0CF}" srcOrd="14" destOrd="0" presId="urn:microsoft.com/office/officeart/2008/layout/LinedList"/>
    <dgm:cxn modelId="{17C7B909-5E35-44F1-8A73-DC16B1A23DCA}" type="presParOf" srcId="{8143E937-7441-4E1D-9ABB-239EFAD8DD57}" destId="{1D677DBB-4EB6-4634-A821-507AB3417A54}" srcOrd="15" destOrd="0" presId="urn:microsoft.com/office/officeart/2008/layout/LinedList"/>
    <dgm:cxn modelId="{BA59B29A-3291-445E-A84C-6B736BD3891B}" type="presParOf" srcId="{1D677DBB-4EB6-4634-A821-507AB3417A54}" destId="{AADBE4BA-6B3D-46DC-9511-594A6989F759}" srcOrd="0" destOrd="0" presId="urn:microsoft.com/office/officeart/2008/layout/LinedList"/>
    <dgm:cxn modelId="{339574BF-5938-4E91-B21D-EE7C0EA43F41}" type="presParOf" srcId="{1D677DBB-4EB6-4634-A821-507AB3417A54}" destId="{A71F851D-64F2-4DC4-B9C3-4737E3828275}" srcOrd="1" destOrd="0" presId="urn:microsoft.com/office/officeart/2008/layout/LinedList"/>
    <dgm:cxn modelId="{B7098452-582B-4CAA-9D88-F32437DEE91D}" type="presParOf" srcId="{8143E937-7441-4E1D-9ABB-239EFAD8DD57}" destId="{EBB112F3-7DD6-4E09-B529-31EC1B43A5C7}" srcOrd="16" destOrd="0" presId="urn:microsoft.com/office/officeart/2008/layout/LinedList"/>
    <dgm:cxn modelId="{1CBF8FAF-1F37-4F46-A56E-420084C7971B}" type="presParOf" srcId="{8143E937-7441-4E1D-9ABB-239EFAD8DD57}" destId="{5B5E07CD-F46D-4EBC-AFFF-DB651387DA1D}" srcOrd="17" destOrd="0" presId="urn:microsoft.com/office/officeart/2008/layout/LinedList"/>
    <dgm:cxn modelId="{24B529DD-5297-4D45-9A10-64E8E7E00AA2}" type="presParOf" srcId="{5B5E07CD-F46D-4EBC-AFFF-DB651387DA1D}" destId="{1E14E42E-B518-45A1-8DF7-784624E0AB39}" srcOrd="0" destOrd="0" presId="urn:microsoft.com/office/officeart/2008/layout/LinedList"/>
    <dgm:cxn modelId="{E7FA2B15-6858-44D3-B1E1-DB119DB53B35}" type="presParOf" srcId="{5B5E07CD-F46D-4EBC-AFFF-DB651387DA1D}" destId="{FA8AC72D-9150-4CC2-99E8-692508B785EB}" srcOrd="1" destOrd="0" presId="urn:microsoft.com/office/officeart/2008/layout/LinedList"/>
    <dgm:cxn modelId="{33CCF1FC-B367-4C83-AA3B-9105B259892F}" type="presParOf" srcId="{8143E937-7441-4E1D-9ABB-239EFAD8DD57}" destId="{18D3A5D4-97DD-413E-B8D4-C7AEBA78FB90}" srcOrd="18" destOrd="0" presId="urn:microsoft.com/office/officeart/2008/layout/LinedList"/>
    <dgm:cxn modelId="{62BA4493-D0DE-4662-B84E-927630533EF8}" type="presParOf" srcId="{8143E937-7441-4E1D-9ABB-239EFAD8DD57}" destId="{36994E33-7F6A-40EE-9FD6-FBF4D099D719}" srcOrd="19" destOrd="0" presId="urn:microsoft.com/office/officeart/2008/layout/LinedList"/>
    <dgm:cxn modelId="{6ADDB648-478C-456A-A30A-9306E796E246}" type="presParOf" srcId="{36994E33-7F6A-40EE-9FD6-FBF4D099D719}" destId="{F6C17046-9196-4832-89E9-6C1A9E1A9EE2}" srcOrd="0" destOrd="0" presId="urn:microsoft.com/office/officeart/2008/layout/LinedList"/>
    <dgm:cxn modelId="{F1D02CAB-A160-48BB-9D1D-2751769D6C97}" type="presParOf" srcId="{36994E33-7F6A-40EE-9FD6-FBF4D099D719}" destId="{5781B5F7-25C2-4582-B85E-077A3CBE40B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994F4A9-C4BE-4136-B245-4D5E7B8B4F0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CCE3CD0-18D0-40CC-830F-E1A809577E2E}">
      <dgm:prSet/>
      <dgm:spPr/>
      <dgm:t>
        <a:bodyPr/>
        <a:lstStyle/>
        <a:p>
          <a:r>
            <a:rPr lang="en-GB"/>
            <a:t>Tableau</a:t>
          </a:r>
          <a:endParaRPr lang="en-US"/>
        </a:p>
      </dgm:t>
    </dgm:pt>
    <dgm:pt modelId="{DF934A08-334B-4943-9E40-68D1C34B35E5}" type="parTrans" cxnId="{6381640D-52BE-4076-861D-87B4A201ADB8}">
      <dgm:prSet/>
      <dgm:spPr/>
      <dgm:t>
        <a:bodyPr/>
        <a:lstStyle/>
        <a:p>
          <a:endParaRPr lang="en-US"/>
        </a:p>
      </dgm:t>
    </dgm:pt>
    <dgm:pt modelId="{7E7D4032-B506-4D6D-8E9C-8BEEA4CED3AC}" type="sibTrans" cxnId="{6381640D-52BE-4076-861D-87B4A201ADB8}">
      <dgm:prSet/>
      <dgm:spPr/>
      <dgm:t>
        <a:bodyPr/>
        <a:lstStyle/>
        <a:p>
          <a:endParaRPr lang="en-US"/>
        </a:p>
      </dgm:t>
    </dgm:pt>
    <dgm:pt modelId="{59C4FB6E-2DBA-487A-98E3-53166384EB01}">
      <dgm:prSet/>
      <dgm:spPr/>
      <dgm:t>
        <a:bodyPr/>
        <a:lstStyle/>
        <a:p>
          <a:r>
            <a:rPr lang="en-GB"/>
            <a:t>- Connects to the Hadoop cluster via the ODBC driver for Hive</a:t>
          </a:r>
          <a:endParaRPr lang="en-US"/>
        </a:p>
      </dgm:t>
    </dgm:pt>
    <dgm:pt modelId="{C36BFD49-D3D4-497A-BB5A-D88A534BAA79}" type="parTrans" cxnId="{5730B02D-B80F-4AC7-ABD3-69BC3B2AEB96}">
      <dgm:prSet/>
      <dgm:spPr/>
      <dgm:t>
        <a:bodyPr/>
        <a:lstStyle/>
        <a:p>
          <a:endParaRPr lang="en-US"/>
        </a:p>
      </dgm:t>
    </dgm:pt>
    <dgm:pt modelId="{92D15D9E-3360-41FF-8B03-437395CD6F67}" type="sibTrans" cxnId="{5730B02D-B80F-4AC7-ABD3-69BC3B2AEB96}">
      <dgm:prSet/>
      <dgm:spPr/>
      <dgm:t>
        <a:bodyPr/>
        <a:lstStyle/>
        <a:p>
          <a:endParaRPr lang="en-US"/>
        </a:p>
      </dgm:t>
    </dgm:pt>
    <dgm:pt modelId="{CCD1AC75-ACC7-444A-B840-276EBDB34D6E}">
      <dgm:prSet/>
      <dgm:spPr/>
      <dgm:t>
        <a:bodyPr/>
        <a:lstStyle/>
        <a:p>
          <a:r>
            <a:rPr lang="en-GB"/>
            <a:t>- Queries the external Hive tables containing tweet analytics data stored on HDFS </a:t>
          </a:r>
          <a:endParaRPr lang="en-US"/>
        </a:p>
      </dgm:t>
    </dgm:pt>
    <dgm:pt modelId="{62C602BF-6C14-41BF-A245-1D96FE96AA57}" type="parTrans" cxnId="{DBA4875F-7AEB-4AD0-BD19-311290C78360}">
      <dgm:prSet/>
      <dgm:spPr/>
      <dgm:t>
        <a:bodyPr/>
        <a:lstStyle/>
        <a:p>
          <a:endParaRPr lang="en-US"/>
        </a:p>
      </dgm:t>
    </dgm:pt>
    <dgm:pt modelId="{1EDB1874-7FAC-411A-A45F-C054AD4E207D}" type="sibTrans" cxnId="{DBA4875F-7AEB-4AD0-BD19-311290C78360}">
      <dgm:prSet/>
      <dgm:spPr/>
      <dgm:t>
        <a:bodyPr/>
        <a:lstStyle/>
        <a:p>
          <a:endParaRPr lang="en-US"/>
        </a:p>
      </dgm:t>
    </dgm:pt>
    <dgm:pt modelId="{5B955550-0E55-4E05-8E21-D3E60E97FBF0}">
      <dgm:prSet/>
      <dgm:spPr/>
      <dgm:t>
        <a:bodyPr/>
        <a:lstStyle/>
        <a:p>
          <a:r>
            <a:rPr lang="en-GB"/>
            <a:t>- Loads the data into Tableau for interactive analysis and visualization</a:t>
          </a:r>
          <a:endParaRPr lang="en-US"/>
        </a:p>
      </dgm:t>
    </dgm:pt>
    <dgm:pt modelId="{7B5E9513-C663-4DC2-803A-90A9CC58F124}" type="parTrans" cxnId="{460C0947-7080-4C8F-9C9E-7843CFBB85BB}">
      <dgm:prSet/>
      <dgm:spPr/>
      <dgm:t>
        <a:bodyPr/>
        <a:lstStyle/>
        <a:p>
          <a:endParaRPr lang="en-US"/>
        </a:p>
      </dgm:t>
    </dgm:pt>
    <dgm:pt modelId="{E0DD8457-AE26-43BC-9320-DF70BB30BF76}" type="sibTrans" cxnId="{460C0947-7080-4C8F-9C9E-7843CFBB85BB}">
      <dgm:prSet/>
      <dgm:spPr/>
      <dgm:t>
        <a:bodyPr/>
        <a:lstStyle/>
        <a:p>
          <a:endParaRPr lang="en-US"/>
        </a:p>
      </dgm:t>
    </dgm:pt>
    <dgm:pt modelId="{4D08AC42-EA15-4AA0-81E6-331E9D0B075F}">
      <dgm:prSet/>
      <dgm:spPr/>
      <dgm:t>
        <a:bodyPr/>
        <a:lstStyle/>
        <a:p>
          <a:r>
            <a:rPr lang="en-GB"/>
            <a:t>- Creates visualizations like pie charts, bar charts, and graphs to provide insights into the tweet data</a:t>
          </a:r>
          <a:endParaRPr lang="en-US"/>
        </a:p>
      </dgm:t>
    </dgm:pt>
    <dgm:pt modelId="{883F38D2-7B08-4CFD-A773-A8499C690A4A}" type="parTrans" cxnId="{07CBA848-81D1-46B0-8A2A-4127A62D64CA}">
      <dgm:prSet/>
      <dgm:spPr/>
      <dgm:t>
        <a:bodyPr/>
        <a:lstStyle/>
        <a:p>
          <a:endParaRPr lang="en-US"/>
        </a:p>
      </dgm:t>
    </dgm:pt>
    <dgm:pt modelId="{B156D2CA-A455-421F-9BC9-7D509A8E429C}" type="sibTrans" cxnId="{07CBA848-81D1-46B0-8A2A-4127A62D64CA}">
      <dgm:prSet/>
      <dgm:spPr/>
      <dgm:t>
        <a:bodyPr/>
        <a:lstStyle/>
        <a:p>
          <a:endParaRPr lang="en-US"/>
        </a:p>
      </dgm:t>
    </dgm:pt>
    <dgm:pt modelId="{B6124B68-C349-4ADB-85FC-52C845008631}">
      <dgm:prSet/>
      <dgm:spPr/>
      <dgm:t>
        <a:bodyPr/>
        <a:lstStyle/>
        <a:p>
          <a:r>
            <a:rPr lang="en-GB"/>
            <a:t>- Enables ad-hoc data exploration on fields like keywords, locations, tweet frequencies, etc.</a:t>
          </a:r>
          <a:endParaRPr lang="en-US"/>
        </a:p>
      </dgm:t>
    </dgm:pt>
    <dgm:pt modelId="{10C1218B-4102-4A2E-8485-2903A6478928}" type="parTrans" cxnId="{DA6E8936-3C38-4CCB-8492-139A3D81C5DE}">
      <dgm:prSet/>
      <dgm:spPr/>
      <dgm:t>
        <a:bodyPr/>
        <a:lstStyle/>
        <a:p>
          <a:endParaRPr lang="en-US"/>
        </a:p>
      </dgm:t>
    </dgm:pt>
    <dgm:pt modelId="{7CFBFA39-9A9B-4A7B-B9EF-131805838147}" type="sibTrans" cxnId="{DA6E8936-3C38-4CCB-8492-139A3D81C5DE}">
      <dgm:prSet/>
      <dgm:spPr/>
      <dgm:t>
        <a:bodyPr/>
        <a:lstStyle/>
        <a:p>
          <a:endParaRPr lang="en-US"/>
        </a:p>
      </dgm:t>
    </dgm:pt>
    <dgm:pt modelId="{61E85843-42EB-4FC4-BA7B-11D28313F3D2}">
      <dgm:prSet/>
      <dgm:spPr/>
      <dgm:t>
        <a:bodyPr/>
        <a:lstStyle/>
        <a:p>
          <a:r>
            <a:rPr lang="en-GB"/>
            <a:t>- Allows users to analyze and visualize results through dashboards, reports, and lenses</a:t>
          </a:r>
          <a:endParaRPr lang="en-US"/>
        </a:p>
      </dgm:t>
    </dgm:pt>
    <dgm:pt modelId="{8F061EAC-CD37-4FE2-950F-9B2BB9A96D80}" type="parTrans" cxnId="{1BA39F7E-DFE2-417F-A581-937DA597232C}">
      <dgm:prSet/>
      <dgm:spPr/>
      <dgm:t>
        <a:bodyPr/>
        <a:lstStyle/>
        <a:p>
          <a:endParaRPr lang="en-US"/>
        </a:p>
      </dgm:t>
    </dgm:pt>
    <dgm:pt modelId="{B4410E3D-30F6-4F8B-B9BC-6F3CC1C98CC3}" type="sibTrans" cxnId="{1BA39F7E-DFE2-417F-A581-937DA597232C}">
      <dgm:prSet/>
      <dgm:spPr/>
      <dgm:t>
        <a:bodyPr/>
        <a:lstStyle/>
        <a:p>
          <a:endParaRPr lang="en-US"/>
        </a:p>
      </dgm:t>
    </dgm:pt>
    <dgm:pt modelId="{1CE43DC6-E5D1-4701-A905-7222BFB06887}" type="pres">
      <dgm:prSet presAssocID="{F994F4A9-C4BE-4136-B245-4D5E7B8B4F05}" presName="vert0" presStyleCnt="0">
        <dgm:presLayoutVars>
          <dgm:dir/>
          <dgm:animOne val="branch"/>
          <dgm:animLvl val="lvl"/>
        </dgm:presLayoutVars>
      </dgm:prSet>
      <dgm:spPr/>
    </dgm:pt>
    <dgm:pt modelId="{E4BAACF2-6E94-47EE-ABC5-FA2EC1463E09}" type="pres">
      <dgm:prSet presAssocID="{DCCE3CD0-18D0-40CC-830F-E1A809577E2E}" presName="thickLine" presStyleLbl="alignNode1" presStyleIdx="0" presStyleCnt="7"/>
      <dgm:spPr/>
    </dgm:pt>
    <dgm:pt modelId="{D4319F61-15F7-4472-85C1-D3F8454FFB21}" type="pres">
      <dgm:prSet presAssocID="{DCCE3CD0-18D0-40CC-830F-E1A809577E2E}" presName="horz1" presStyleCnt="0"/>
      <dgm:spPr/>
    </dgm:pt>
    <dgm:pt modelId="{9E4C256A-DA81-4882-B5F0-0AF575EFC559}" type="pres">
      <dgm:prSet presAssocID="{DCCE3CD0-18D0-40CC-830F-E1A809577E2E}" presName="tx1" presStyleLbl="revTx" presStyleIdx="0" presStyleCnt="7"/>
      <dgm:spPr/>
    </dgm:pt>
    <dgm:pt modelId="{AF863EC7-2F4B-4C72-AE0C-CB0ED26D3095}" type="pres">
      <dgm:prSet presAssocID="{DCCE3CD0-18D0-40CC-830F-E1A809577E2E}" presName="vert1" presStyleCnt="0"/>
      <dgm:spPr/>
    </dgm:pt>
    <dgm:pt modelId="{9105190F-5A1B-48A1-B44A-F3CD01F306AE}" type="pres">
      <dgm:prSet presAssocID="{59C4FB6E-2DBA-487A-98E3-53166384EB01}" presName="thickLine" presStyleLbl="alignNode1" presStyleIdx="1" presStyleCnt="7"/>
      <dgm:spPr/>
    </dgm:pt>
    <dgm:pt modelId="{BEE4617F-EF4A-46F4-9304-726A554290CB}" type="pres">
      <dgm:prSet presAssocID="{59C4FB6E-2DBA-487A-98E3-53166384EB01}" presName="horz1" presStyleCnt="0"/>
      <dgm:spPr/>
    </dgm:pt>
    <dgm:pt modelId="{2FB69A62-6853-40BD-98BB-EA0F427CA841}" type="pres">
      <dgm:prSet presAssocID="{59C4FB6E-2DBA-487A-98E3-53166384EB01}" presName="tx1" presStyleLbl="revTx" presStyleIdx="1" presStyleCnt="7"/>
      <dgm:spPr/>
    </dgm:pt>
    <dgm:pt modelId="{BEA92D5D-3504-4234-B7F1-A274267C8E1D}" type="pres">
      <dgm:prSet presAssocID="{59C4FB6E-2DBA-487A-98E3-53166384EB01}" presName="vert1" presStyleCnt="0"/>
      <dgm:spPr/>
    </dgm:pt>
    <dgm:pt modelId="{9958E845-7FDE-4670-A067-56CF8EBFD8F9}" type="pres">
      <dgm:prSet presAssocID="{CCD1AC75-ACC7-444A-B840-276EBDB34D6E}" presName="thickLine" presStyleLbl="alignNode1" presStyleIdx="2" presStyleCnt="7"/>
      <dgm:spPr/>
    </dgm:pt>
    <dgm:pt modelId="{AB02BD8D-9DC5-4D1A-8F2A-DF8CE14CC61A}" type="pres">
      <dgm:prSet presAssocID="{CCD1AC75-ACC7-444A-B840-276EBDB34D6E}" presName="horz1" presStyleCnt="0"/>
      <dgm:spPr/>
    </dgm:pt>
    <dgm:pt modelId="{733BD464-7E8F-47AD-82F6-43F4CE877724}" type="pres">
      <dgm:prSet presAssocID="{CCD1AC75-ACC7-444A-B840-276EBDB34D6E}" presName="tx1" presStyleLbl="revTx" presStyleIdx="2" presStyleCnt="7"/>
      <dgm:spPr/>
    </dgm:pt>
    <dgm:pt modelId="{B2AA4565-49F6-4A3C-9EEA-751D9CC9ED80}" type="pres">
      <dgm:prSet presAssocID="{CCD1AC75-ACC7-444A-B840-276EBDB34D6E}" presName="vert1" presStyleCnt="0"/>
      <dgm:spPr/>
    </dgm:pt>
    <dgm:pt modelId="{4CDBCB05-6D88-463E-B489-D7CEDCD1C94B}" type="pres">
      <dgm:prSet presAssocID="{5B955550-0E55-4E05-8E21-D3E60E97FBF0}" presName="thickLine" presStyleLbl="alignNode1" presStyleIdx="3" presStyleCnt="7"/>
      <dgm:spPr/>
    </dgm:pt>
    <dgm:pt modelId="{35088CC8-3F10-4760-B3CD-5F79935854CE}" type="pres">
      <dgm:prSet presAssocID="{5B955550-0E55-4E05-8E21-D3E60E97FBF0}" presName="horz1" presStyleCnt="0"/>
      <dgm:spPr/>
    </dgm:pt>
    <dgm:pt modelId="{B70BE253-3047-4D03-8D57-60A83D9E6192}" type="pres">
      <dgm:prSet presAssocID="{5B955550-0E55-4E05-8E21-D3E60E97FBF0}" presName="tx1" presStyleLbl="revTx" presStyleIdx="3" presStyleCnt="7"/>
      <dgm:spPr/>
    </dgm:pt>
    <dgm:pt modelId="{59CC9791-60C7-4EF8-BB7C-5386DE52A0A6}" type="pres">
      <dgm:prSet presAssocID="{5B955550-0E55-4E05-8E21-D3E60E97FBF0}" presName="vert1" presStyleCnt="0"/>
      <dgm:spPr/>
    </dgm:pt>
    <dgm:pt modelId="{12C0C04A-9077-4BE0-B072-7BEE0F49F9B9}" type="pres">
      <dgm:prSet presAssocID="{4D08AC42-EA15-4AA0-81E6-331E9D0B075F}" presName="thickLine" presStyleLbl="alignNode1" presStyleIdx="4" presStyleCnt="7"/>
      <dgm:spPr/>
    </dgm:pt>
    <dgm:pt modelId="{5BB72A1E-D83B-4F81-BF81-4A53060F2376}" type="pres">
      <dgm:prSet presAssocID="{4D08AC42-EA15-4AA0-81E6-331E9D0B075F}" presName="horz1" presStyleCnt="0"/>
      <dgm:spPr/>
    </dgm:pt>
    <dgm:pt modelId="{9D4FCDBD-531C-4975-A78E-3C6B7F376726}" type="pres">
      <dgm:prSet presAssocID="{4D08AC42-EA15-4AA0-81E6-331E9D0B075F}" presName="tx1" presStyleLbl="revTx" presStyleIdx="4" presStyleCnt="7"/>
      <dgm:spPr/>
    </dgm:pt>
    <dgm:pt modelId="{87B85580-A6EA-42D5-8639-F0EA3DE1BFF3}" type="pres">
      <dgm:prSet presAssocID="{4D08AC42-EA15-4AA0-81E6-331E9D0B075F}" presName="vert1" presStyleCnt="0"/>
      <dgm:spPr/>
    </dgm:pt>
    <dgm:pt modelId="{DB856C85-3EE8-4FC4-AEB9-6F51E66ABB39}" type="pres">
      <dgm:prSet presAssocID="{B6124B68-C349-4ADB-85FC-52C845008631}" presName="thickLine" presStyleLbl="alignNode1" presStyleIdx="5" presStyleCnt="7"/>
      <dgm:spPr/>
    </dgm:pt>
    <dgm:pt modelId="{18032A01-C6C9-4450-956F-C062917E50F9}" type="pres">
      <dgm:prSet presAssocID="{B6124B68-C349-4ADB-85FC-52C845008631}" presName="horz1" presStyleCnt="0"/>
      <dgm:spPr/>
    </dgm:pt>
    <dgm:pt modelId="{4C9543B5-BEC8-4FED-9337-EE26C3447377}" type="pres">
      <dgm:prSet presAssocID="{B6124B68-C349-4ADB-85FC-52C845008631}" presName="tx1" presStyleLbl="revTx" presStyleIdx="5" presStyleCnt="7"/>
      <dgm:spPr/>
    </dgm:pt>
    <dgm:pt modelId="{AE882A66-D339-48B6-9096-399EDC1135CB}" type="pres">
      <dgm:prSet presAssocID="{B6124B68-C349-4ADB-85FC-52C845008631}" presName="vert1" presStyleCnt="0"/>
      <dgm:spPr/>
    </dgm:pt>
    <dgm:pt modelId="{60C7C390-B835-4AF8-BBD6-4271374D8109}" type="pres">
      <dgm:prSet presAssocID="{61E85843-42EB-4FC4-BA7B-11D28313F3D2}" presName="thickLine" presStyleLbl="alignNode1" presStyleIdx="6" presStyleCnt="7"/>
      <dgm:spPr/>
    </dgm:pt>
    <dgm:pt modelId="{DC49B994-C9DA-4161-A2AB-A79575E1F33E}" type="pres">
      <dgm:prSet presAssocID="{61E85843-42EB-4FC4-BA7B-11D28313F3D2}" presName="horz1" presStyleCnt="0"/>
      <dgm:spPr/>
    </dgm:pt>
    <dgm:pt modelId="{059F2599-857A-4157-8828-8BD5196DC58B}" type="pres">
      <dgm:prSet presAssocID="{61E85843-42EB-4FC4-BA7B-11D28313F3D2}" presName="tx1" presStyleLbl="revTx" presStyleIdx="6" presStyleCnt="7"/>
      <dgm:spPr/>
    </dgm:pt>
    <dgm:pt modelId="{ADD80A67-01D6-4045-92F5-6F89EF87231B}" type="pres">
      <dgm:prSet presAssocID="{61E85843-42EB-4FC4-BA7B-11D28313F3D2}" presName="vert1" presStyleCnt="0"/>
      <dgm:spPr/>
    </dgm:pt>
  </dgm:ptLst>
  <dgm:cxnLst>
    <dgm:cxn modelId="{6381640D-52BE-4076-861D-87B4A201ADB8}" srcId="{F994F4A9-C4BE-4136-B245-4D5E7B8B4F05}" destId="{DCCE3CD0-18D0-40CC-830F-E1A809577E2E}" srcOrd="0" destOrd="0" parTransId="{DF934A08-334B-4943-9E40-68D1C34B35E5}" sibTransId="{7E7D4032-B506-4D6D-8E9C-8BEEA4CED3AC}"/>
    <dgm:cxn modelId="{FE47D720-50DC-469E-BD94-44D917F4FAC6}" type="presOf" srcId="{F994F4A9-C4BE-4136-B245-4D5E7B8B4F05}" destId="{1CE43DC6-E5D1-4701-A905-7222BFB06887}" srcOrd="0" destOrd="0" presId="urn:microsoft.com/office/officeart/2008/layout/LinedList"/>
    <dgm:cxn modelId="{49FB272D-761D-4EB1-A655-4306B0D4D143}" type="presOf" srcId="{DCCE3CD0-18D0-40CC-830F-E1A809577E2E}" destId="{9E4C256A-DA81-4882-B5F0-0AF575EFC559}" srcOrd="0" destOrd="0" presId="urn:microsoft.com/office/officeart/2008/layout/LinedList"/>
    <dgm:cxn modelId="{5730B02D-B80F-4AC7-ABD3-69BC3B2AEB96}" srcId="{F994F4A9-C4BE-4136-B245-4D5E7B8B4F05}" destId="{59C4FB6E-2DBA-487A-98E3-53166384EB01}" srcOrd="1" destOrd="0" parTransId="{C36BFD49-D3D4-497A-BB5A-D88A534BAA79}" sibTransId="{92D15D9E-3360-41FF-8B03-437395CD6F67}"/>
    <dgm:cxn modelId="{F1B28535-AB11-4FBC-A8BA-D77DC853953B}" type="presOf" srcId="{61E85843-42EB-4FC4-BA7B-11D28313F3D2}" destId="{059F2599-857A-4157-8828-8BD5196DC58B}" srcOrd="0" destOrd="0" presId="urn:microsoft.com/office/officeart/2008/layout/LinedList"/>
    <dgm:cxn modelId="{DA6E8936-3C38-4CCB-8492-139A3D81C5DE}" srcId="{F994F4A9-C4BE-4136-B245-4D5E7B8B4F05}" destId="{B6124B68-C349-4ADB-85FC-52C845008631}" srcOrd="5" destOrd="0" parTransId="{10C1218B-4102-4A2E-8485-2903A6478928}" sibTransId="{7CFBFA39-9A9B-4A7B-B9EF-131805838147}"/>
    <dgm:cxn modelId="{3096E33F-5F61-40E8-863D-6974093DCD2C}" type="presOf" srcId="{CCD1AC75-ACC7-444A-B840-276EBDB34D6E}" destId="{733BD464-7E8F-47AD-82F6-43F4CE877724}" srcOrd="0" destOrd="0" presId="urn:microsoft.com/office/officeart/2008/layout/LinedList"/>
    <dgm:cxn modelId="{460C0947-7080-4C8F-9C9E-7843CFBB85BB}" srcId="{F994F4A9-C4BE-4136-B245-4D5E7B8B4F05}" destId="{5B955550-0E55-4E05-8E21-D3E60E97FBF0}" srcOrd="3" destOrd="0" parTransId="{7B5E9513-C663-4DC2-803A-90A9CC58F124}" sibTransId="{E0DD8457-AE26-43BC-9320-DF70BB30BF76}"/>
    <dgm:cxn modelId="{07CBA848-81D1-46B0-8A2A-4127A62D64CA}" srcId="{F994F4A9-C4BE-4136-B245-4D5E7B8B4F05}" destId="{4D08AC42-EA15-4AA0-81E6-331E9D0B075F}" srcOrd="4" destOrd="0" parTransId="{883F38D2-7B08-4CFD-A773-A8499C690A4A}" sibTransId="{B156D2CA-A455-421F-9BC9-7D509A8E429C}"/>
    <dgm:cxn modelId="{DBA4875F-7AEB-4AD0-BD19-311290C78360}" srcId="{F994F4A9-C4BE-4136-B245-4D5E7B8B4F05}" destId="{CCD1AC75-ACC7-444A-B840-276EBDB34D6E}" srcOrd="2" destOrd="0" parTransId="{62C602BF-6C14-41BF-A245-1D96FE96AA57}" sibTransId="{1EDB1874-7FAC-411A-A45F-C054AD4E207D}"/>
    <dgm:cxn modelId="{1BA39F7E-DFE2-417F-A581-937DA597232C}" srcId="{F994F4A9-C4BE-4136-B245-4D5E7B8B4F05}" destId="{61E85843-42EB-4FC4-BA7B-11D28313F3D2}" srcOrd="6" destOrd="0" parTransId="{8F061EAC-CD37-4FE2-950F-9B2BB9A96D80}" sibTransId="{B4410E3D-30F6-4F8B-B9BC-6F3CC1C98CC3}"/>
    <dgm:cxn modelId="{9FF52BA3-C136-4BD6-A0C7-C6272740D4C2}" type="presOf" srcId="{59C4FB6E-2DBA-487A-98E3-53166384EB01}" destId="{2FB69A62-6853-40BD-98BB-EA0F427CA841}" srcOrd="0" destOrd="0" presId="urn:microsoft.com/office/officeart/2008/layout/LinedList"/>
    <dgm:cxn modelId="{D6DA8BBB-F4BD-4C15-81A9-592FD8F8EDC0}" type="presOf" srcId="{4D08AC42-EA15-4AA0-81E6-331E9D0B075F}" destId="{9D4FCDBD-531C-4975-A78E-3C6B7F376726}" srcOrd="0" destOrd="0" presId="urn:microsoft.com/office/officeart/2008/layout/LinedList"/>
    <dgm:cxn modelId="{17845EFA-05C1-42DD-A808-F5F0FECD7087}" type="presOf" srcId="{B6124B68-C349-4ADB-85FC-52C845008631}" destId="{4C9543B5-BEC8-4FED-9337-EE26C3447377}" srcOrd="0" destOrd="0" presId="urn:microsoft.com/office/officeart/2008/layout/LinedList"/>
    <dgm:cxn modelId="{699A64FC-FBA3-4CFD-8B29-61F8B750F579}" type="presOf" srcId="{5B955550-0E55-4E05-8E21-D3E60E97FBF0}" destId="{B70BE253-3047-4D03-8D57-60A83D9E6192}" srcOrd="0" destOrd="0" presId="urn:microsoft.com/office/officeart/2008/layout/LinedList"/>
    <dgm:cxn modelId="{E1AA5C86-6AC9-4C39-B92A-DFDE3A19B38D}" type="presParOf" srcId="{1CE43DC6-E5D1-4701-A905-7222BFB06887}" destId="{E4BAACF2-6E94-47EE-ABC5-FA2EC1463E09}" srcOrd="0" destOrd="0" presId="urn:microsoft.com/office/officeart/2008/layout/LinedList"/>
    <dgm:cxn modelId="{0E2379D6-0C34-44E9-9542-84F3AD28D885}" type="presParOf" srcId="{1CE43DC6-E5D1-4701-A905-7222BFB06887}" destId="{D4319F61-15F7-4472-85C1-D3F8454FFB21}" srcOrd="1" destOrd="0" presId="urn:microsoft.com/office/officeart/2008/layout/LinedList"/>
    <dgm:cxn modelId="{48002B67-598E-43C0-806F-8C0E266D91A3}" type="presParOf" srcId="{D4319F61-15F7-4472-85C1-D3F8454FFB21}" destId="{9E4C256A-DA81-4882-B5F0-0AF575EFC559}" srcOrd="0" destOrd="0" presId="urn:microsoft.com/office/officeart/2008/layout/LinedList"/>
    <dgm:cxn modelId="{E5240BD0-33A7-4885-A1BD-625FA59F2779}" type="presParOf" srcId="{D4319F61-15F7-4472-85C1-D3F8454FFB21}" destId="{AF863EC7-2F4B-4C72-AE0C-CB0ED26D3095}" srcOrd="1" destOrd="0" presId="urn:microsoft.com/office/officeart/2008/layout/LinedList"/>
    <dgm:cxn modelId="{72D89817-CAA6-474F-8E1A-63879D4EA146}" type="presParOf" srcId="{1CE43DC6-E5D1-4701-A905-7222BFB06887}" destId="{9105190F-5A1B-48A1-B44A-F3CD01F306AE}" srcOrd="2" destOrd="0" presId="urn:microsoft.com/office/officeart/2008/layout/LinedList"/>
    <dgm:cxn modelId="{DC9C678F-7042-43CD-B569-84D4D86FCEED}" type="presParOf" srcId="{1CE43DC6-E5D1-4701-A905-7222BFB06887}" destId="{BEE4617F-EF4A-46F4-9304-726A554290CB}" srcOrd="3" destOrd="0" presId="urn:microsoft.com/office/officeart/2008/layout/LinedList"/>
    <dgm:cxn modelId="{D92413DE-E115-4DC0-81E3-FB25E75FC4D4}" type="presParOf" srcId="{BEE4617F-EF4A-46F4-9304-726A554290CB}" destId="{2FB69A62-6853-40BD-98BB-EA0F427CA841}" srcOrd="0" destOrd="0" presId="urn:microsoft.com/office/officeart/2008/layout/LinedList"/>
    <dgm:cxn modelId="{B6EA2A78-9197-48C5-B12E-00CD83F6C082}" type="presParOf" srcId="{BEE4617F-EF4A-46F4-9304-726A554290CB}" destId="{BEA92D5D-3504-4234-B7F1-A274267C8E1D}" srcOrd="1" destOrd="0" presId="urn:microsoft.com/office/officeart/2008/layout/LinedList"/>
    <dgm:cxn modelId="{ED8632D8-8F01-4AB0-A1BD-F87077A3B521}" type="presParOf" srcId="{1CE43DC6-E5D1-4701-A905-7222BFB06887}" destId="{9958E845-7FDE-4670-A067-56CF8EBFD8F9}" srcOrd="4" destOrd="0" presId="urn:microsoft.com/office/officeart/2008/layout/LinedList"/>
    <dgm:cxn modelId="{BFFE2922-7E8A-41DC-BD10-A00655EDB05C}" type="presParOf" srcId="{1CE43DC6-E5D1-4701-A905-7222BFB06887}" destId="{AB02BD8D-9DC5-4D1A-8F2A-DF8CE14CC61A}" srcOrd="5" destOrd="0" presId="urn:microsoft.com/office/officeart/2008/layout/LinedList"/>
    <dgm:cxn modelId="{593EFD71-8207-4F1A-87EE-148490E21445}" type="presParOf" srcId="{AB02BD8D-9DC5-4D1A-8F2A-DF8CE14CC61A}" destId="{733BD464-7E8F-47AD-82F6-43F4CE877724}" srcOrd="0" destOrd="0" presId="urn:microsoft.com/office/officeart/2008/layout/LinedList"/>
    <dgm:cxn modelId="{16C1474D-972B-477B-A39B-E53423898C69}" type="presParOf" srcId="{AB02BD8D-9DC5-4D1A-8F2A-DF8CE14CC61A}" destId="{B2AA4565-49F6-4A3C-9EEA-751D9CC9ED80}" srcOrd="1" destOrd="0" presId="urn:microsoft.com/office/officeart/2008/layout/LinedList"/>
    <dgm:cxn modelId="{C57ABD1B-F97E-4232-9EAC-B6DBA3216F7A}" type="presParOf" srcId="{1CE43DC6-E5D1-4701-A905-7222BFB06887}" destId="{4CDBCB05-6D88-463E-B489-D7CEDCD1C94B}" srcOrd="6" destOrd="0" presId="urn:microsoft.com/office/officeart/2008/layout/LinedList"/>
    <dgm:cxn modelId="{9A79ADAC-4869-41D8-9158-CB8880D1DAA6}" type="presParOf" srcId="{1CE43DC6-E5D1-4701-A905-7222BFB06887}" destId="{35088CC8-3F10-4760-B3CD-5F79935854CE}" srcOrd="7" destOrd="0" presId="urn:microsoft.com/office/officeart/2008/layout/LinedList"/>
    <dgm:cxn modelId="{AFA357CA-5E38-47A0-80DA-AEEF8A479EA5}" type="presParOf" srcId="{35088CC8-3F10-4760-B3CD-5F79935854CE}" destId="{B70BE253-3047-4D03-8D57-60A83D9E6192}" srcOrd="0" destOrd="0" presId="urn:microsoft.com/office/officeart/2008/layout/LinedList"/>
    <dgm:cxn modelId="{08CDE4B3-FF4C-48BB-816A-EBC2D87B7B6D}" type="presParOf" srcId="{35088CC8-3F10-4760-B3CD-5F79935854CE}" destId="{59CC9791-60C7-4EF8-BB7C-5386DE52A0A6}" srcOrd="1" destOrd="0" presId="urn:microsoft.com/office/officeart/2008/layout/LinedList"/>
    <dgm:cxn modelId="{4A5F9AEF-BBD8-4EF8-AD71-D54474D59D51}" type="presParOf" srcId="{1CE43DC6-E5D1-4701-A905-7222BFB06887}" destId="{12C0C04A-9077-4BE0-B072-7BEE0F49F9B9}" srcOrd="8" destOrd="0" presId="urn:microsoft.com/office/officeart/2008/layout/LinedList"/>
    <dgm:cxn modelId="{A064B5BE-2C6B-410D-B9DE-69B314C0BEDA}" type="presParOf" srcId="{1CE43DC6-E5D1-4701-A905-7222BFB06887}" destId="{5BB72A1E-D83B-4F81-BF81-4A53060F2376}" srcOrd="9" destOrd="0" presId="urn:microsoft.com/office/officeart/2008/layout/LinedList"/>
    <dgm:cxn modelId="{4B3A4F95-78DF-4EA8-BB94-2C790CD221AE}" type="presParOf" srcId="{5BB72A1E-D83B-4F81-BF81-4A53060F2376}" destId="{9D4FCDBD-531C-4975-A78E-3C6B7F376726}" srcOrd="0" destOrd="0" presId="urn:microsoft.com/office/officeart/2008/layout/LinedList"/>
    <dgm:cxn modelId="{01BC00E7-691E-4E57-AB8F-49DCC2F806AB}" type="presParOf" srcId="{5BB72A1E-D83B-4F81-BF81-4A53060F2376}" destId="{87B85580-A6EA-42D5-8639-F0EA3DE1BFF3}" srcOrd="1" destOrd="0" presId="urn:microsoft.com/office/officeart/2008/layout/LinedList"/>
    <dgm:cxn modelId="{E2EDB39C-33A6-47C5-B583-4FFF294D59E5}" type="presParOf" srcId="{1CE43DC6-E5D1-4701-A905-7222BFB06887}" destId="{DB856C85-3EE8-4FC4-AEB9-6F51E66ABB39}" srcOrd="10" destOrd="0" presId="urn:microsoft.com/office/officeart/2008/layout/LinedList"/>
    <dgm:cxn modelId="{32A2FC88-21D6-447D-A477-170E88463A10}" type="presParOf" srcId="{1CE43DC6-E5D1-4701-A905-7222BFB06887}" destId="{18032A01-C6C9-4450-956F-C062917E50F9}" srcOrd="11" destOrd="0" presId="urn:microsoft.com/office/officeart/2008/layout/LinedList"/>
    <dgm:cxn modelId="{543DCDD4-8821-453B-8E29-89CF42A188AD}" type="presParOf" srcId="{18032A01-C6C9-4450-956F-C062917E50F9}" destId="{4C9543B5-BEC8-4FED-9337-EE26C3447377}" srcOrd="0" destOrd="0" presId="urn:microsoft.com/office/officeart/2008/layout/LinedList"/>
    <dgm:cxn modelId="{63647C3D-A12C-40D3-BD2A-A44FB0B2402B}" type="presParOf" srcId="{18032A01-C6C9-4450-956F-C062917E50F9}" destId="{AE882A66-D339-48B6-9096-399EDC1135CB}" srcOrd="1" destOrd="0" presId="urn:microsoft.com/office/officeart/2008/layout/LinedList"/>
    <dgm:cxn modelId="{AE5D6F8D-D573-4F53-9744-4BB95A200041}" type="presParOf" srcId="{1CE43DC6-E5D1-4701-A905-7222BFB06887}" destId="{60C7C390-B835-4AF8-BBD6-4271374D8109}" srcOrd="12" destOrd="0" presId="urn:microsoft.com/office/officeart/2008/layout/LinedList"/>
    <dgm:cxn modelId="{B70C9A9F-9AFB-46FE-A0B1-96B9CB2A4735}" type="presParOf" srcId="{1CE43DC6-E5D1-4701-A905-7222BFB06887}" destId="{DC49B994-C9DA-4161-A2AB-A79575E1F33E}" srcOrd="13" destOrd="0" presId="urn:microsoft.com/office/officeart/2008/layout/LinedList"/>
    <dgm:cxn modelId="{3F7A87CD-1DE4-46ED-8874-6663D52AB847}" type="presParOf" srcId="{DC49B994-C9DA-4161-A2AB-A79575E1F33E}" destId="{059F2599-857A-4157-8828-8BD5196DC58B}" srcOrd="0" destOrd="0" presId="urn:microsoft.com/office/officeart/2008/layout/LinedList"/>
    <dgm:cxn modelId="{D24C74D3-5088-4CFC-B861-9A1A7BD5982F}" type="presParOf" srcId="{DC49B994-C9DA-4161-A2AB-A79575E1F33E}" destId="{ADD80A67-01D6-4045-92F5-6F89EF87231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743792-C689-4FF2-B4EA-07067042E30E}">
      <dsp:nvSpPr>
        <dsp:cNvPr id="0" name=""/>
        <dsp:cNvSpPr/>
      </dsp:nvSpPr>
      <dsp:spPr>
        <a:xfrm>
          <a:off x="0" y="0"/>
          <a:ext cx="8181575" cy="925938"/>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1" kern="1200"/>
            <a:t>Submitted By:</a:t>
          </a:r>
          <a:endParaRPr lang="en-US" sz="4000" kern="1200"/>
        </a:p>
      </dsp:txBody>
      <dsp:txXfrm>
        <a:off x="27120" y="27120"/>
        <a:ext cx="7182415" cy="871698"/>
      </dsp:txXfrm>
    </dsp:sp>
    <dsp:sp modelId="{22BF3AFA-98A2-4FF6-B1C3-32EE037898E5}">
      <dsp:nvSpPr>
        <dsp:cNvPr id="0" name=""/>
        <dsp:cNvSpPr/>
      </dsp:nvSpPr>
      <dsp:spPr>
        <a:xfrm>
          <a:off x="721903" y="1080261"/>
          <a:ext cx="8181575" cy="925938"/>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1" i="0" kern="1200" dirty="0"/>
            <a:t>Saroj Kumar Dev</a:t>
          </a:r>
          <a:endParaRPr lang="en-US" sz="4000" kern="1200" dirty="0"/>
        </a:p>
      </dsp:txBody>
      <dsp:txXfrm>
        <a:off x="749023" y="1107381"/>
        <a:ext cx="6803571" cy="871698"/>
      </dsp:txXfrm>
    </dsp:sp>
    <dsp:sp modelId="{E7153CAF-BC43-4A4A-8C00-CFA7D7313771}">
      <dsp:nvSpPr>
        <dsp:cNvPr id="0" name=""/>
        <dsp:cNvSpPr/>
      </dsp:nvSpPr>
      <dsp:spPr>
        <a:xfrm>
          <a:off x="1443807" y="2160522"/>
          <a:ext cx="8181575" cy="925938"/>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1" i="0" kern="1200"/>
            <a:t>Nahom Debretsion</a:t>
          </a:r>
          <a:endParaRPr lang="en-US" sz="4000" kern="1200"/>
        </a:p>
      </dsp:txBody>
      <dsp:txXfrm>
        <a:off x="1470927" y="2187642"/>
        <a:ext cx="6803571" cy="871698"/>
      </dsp:txXfrm>
    </dsp:sp>
    <dsp:sp modelId="{554F2A0C-B497-4B08-A432-99DBD4770776}">
      <dsp:nvSpPr>
        <dsp:cNvPr id="0" name=""/>
        <dsp:cNvSpPr/>
      </dsp:nvSpPr>
      <dsp:spPr>
        <a:xfrm>
          <a:off x="7579715" y="702169"/>
          <a:ext cx="601859" cy="601859"/>
        </a:xfrm>
        <a:prstGeom prst="downArrow">
          <a:avLst>
            <a:gd name="adj1" fmla="val 55000"/>
            <a:gd name="adj2" fmla="val 45000"/>
          </a:avLst>
        </a:prstGeom>
        <a:solidFill>
          <a:schemeClr val="dk2">
            <a:alpha val="90000"/>
            <a:tint val="40000"/>
            <a:hueOff val="0"/>
            <a:satOff val="0"/>
            <a:lumOff val="0"/>
            <a:alphaOff val="0"/>
          </a:schemeClr>
        </a:solidFill>
        <a:ln w="1905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715133" y="702169"/>
        <a:ext cx="331023" cy="452899"/>
      </dsp:txXfrm>
    </dsp:sp>
    <dsp:sp modelId="{8679D1D0-A71B-4A6C-901D-DEC9CFC1D940}">
      <dsp:nvSpPr>
        <dsp:cNvPr id="0" name=""/>
        <dsp:cNvSpPr/>
      </dsp:nvSpPr>
      <dsp:spPr>
        <a:xfrm>
          <a:off x="8301619" y="1776258"/>
          <a:ext cx="601859" cy="601859"/>
        </a:xfrm>
        <a:prstGeom prst="downArrow">
          <a:avLst>
            <a:gd name="adj1" fmla="val 55000"/>
            <a:gd name="adj2" fmla="val 45000"/>
          </a:avLst>
        </a:prstGeom>
        <a:solidFill>
          <a:schemeClr val="dk2">
            <a:alpha val="90000"/>
            <a:tint val="40000"/>
            <a:hueOff val="0"/>
            <a:satOff val="0"/>
            <a:lumOff val="0"/>
            <a:alphaOff val="0"/>
          </a:schemeClr>
        </a:solidFill>
        <a:ln w="1905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437037" y="1776258"/>
        <a:ext cx="331023" cy="4528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82D5E1-70BF-4D10-BB68-D8AA3BEDD663}">
      <dsp:nvSpPr>
        <dsp:cNvPr id="0" name=""/>
        <dsp:cNvSpPr/>
      </dsp:nvSpPr>
      <dsp:spPr>
        <a:xfrm>
          <a:off x="58176" y="506"/>
          <a:ext cx="2025419" cy="12152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CentOS Version 6.7</a:t>
          </a:r>
          <a:endParaRPr lang="en-US" sz="1900" kern="1200" dirty="0"/>
        </a:p>
      </dsp:txBody>
      <dsp:txXfrm>
        <a:off x="58176" y="506"/>
        <a:ext cx="2025419" cy="1215251"/>
      </dsp:txXfrm>
    </dsp:sp>
    <dsp:sp modelId="{124AA80D-71F0-482D-BAFA-1B4E1C9105D3}">
      <dsp:nvSpPr>
        <dsp:cNvPr id="0" name=""/>
        <dsp:cNvSpPr/>
      </dsp:nvSpPr>
      <dsp:spPr>
        <a:xfrm>
          <a:off x="2286138" y="506"/>
          <a:ext cx="2025419" cy="12152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Hadoop Version 2.6.0</a:t>
          </a:r>
          <a:endParaRPr lang="en-US" sz="1900" kern="1200" dirty="0"/>
        </a:p>
      </dsp:txBody>
      <dsp:txXfrm>
        <a:off x="2286138" y="506"/>
        <a:ext cx="2025419" cy="1215251"/>
      </dsp:txXfrm>
    </dsp:sp>
    <dsp:sp modelId="{9FA20CB0-1E5C-4C1D-862A-EF127C704532}">
      <dsp:nvSpPr>
        <dsp:cNvPr id="0" name=""/>
        <dsp:cNvSpPr/>
      </dsp:nvSpPr>
      <dsp:spPr>
        <a:xfrm>
          <a:off x="4514100" y="506"/>
          <a:ext cx="2025419" cy="12152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Java JDK &amp; JRE Version 8</a:t>
          </a:r>
          <a:endParaRPr lang="en-US" sz="1900" kern="1200"/>
        </a:p>
      </dsp:txBody>
      <dsp:txXfrm>
        <a:off x="4514100" y="506"/>
        <a:ext cx="2025419" cy="1215251"/>
      </dsp:txXfrm>
    </dsp:sp>
    <dsp:sp modelId="{FF35B5CA-CF7A-47B3-AFFD-A2093B9D956E}">
      <dsp:nvSpPr>
        <dsp:cNvPr id="0" name=""/>
        <dsp:cNvSpPr/>
      </dsp:nvSpPr>
      <dsp:spPr>
        <a:xfrm>
          <a:off x="6742062" y="506"/>
          <a:ext cx="2025419" cy="12152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Eclipse  </a:t>
          </a:r>
          <a:r>
            <a:rPr lang="en-GB" sz="1900" b="1" kern="1200" dirty="0"/>
            <a:t>Luna Service Release 2 (4.4.2)</a:t>
          </a:r>
          <a:endParaRPr lang="en-US" sz="1900" b="1" kern="1200" dirty="0"/>
        </a:p>
      </dsp:txBody>
      <dsp:txXfrm>
        <a:off x="6742062" y="506"/>
        <a:ext cx="2025419" cy="1215251"/>
      </dsp:txXfrm>
    </dsp:sp>
    <dsp:sp modelId="{AF1F2F83-F590-44C2-86B8-92A29F61A531}">
      <dsp:nvSpPr>
        <dsp:cNvPr id="0" name=""/>
        <dsp:cNvSpPr/>
      </dsp:nvSpPr>
      <dsp:spPr>
        <a:xfrm>
          <a:off x="58176" y="1418300"/>
          <a:ext cx="2025419" cy="12152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Kafka Version 2.13-3.5.1</a:t>
          </a:r>
          <a:endParaRPr lang="en-US" sz="1900" kern="1200" dirty="0"/>
        </a:p>
      </dsp:txBody>
      <dsp:txXfrm>
        <a:off x="58176" y="1418300"/>
        <a:ext cx="2025419" cy="1215251"/>
      </dsp:txXfrm>
    </dsp:sp>
    <dsp:sp modelId="{01281657-B855-420D-87BE-4D43B6B55773}">
      <dsp:nvSpPr>
        <dsp:cNvPr id="0" name=""/>
        <dsp:cNvSpPr/>
      </dsp:nvSpPr>
      <dsp:spPr>
        <a:xfrm>
          <a:off x="2286138" y="1418300"/>
          <a:ext cx="2025419" cy="12152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HBase Version 1.2.0</a:t>
          </a:r>
          <a:endParaRPr lang="en-US" sz="1900" kern="1200"/>
        </a:p>
      </dsp:txBody>
      <dsp:txXfrm>
        <a:off x="2286138" y="1418300"/>
        <a:ext cx="2025419" cy="1215251"/>
      </dsp:txXfrm>
    </dsp:sp>
    <dsp:sp modelId="{4369CF23-9B51-4882-8155-8E0B7979B430}">
      <dsp:nvSpPr>
        <dsp:cNvPr id="0" name=""/>
        <dsp:cNvSpPr/>
      </dsp:nvSpPr>
      <dsp:spPr>
        <a:xfrm>
          <a:off x="4514100" y="1418300"/>
          <a:ext cx="2025419" cy="12152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Hive Version 1.1.0</a:t>
          </a:r>
          <a:endParaRPr lang="en-US" sz="1900" kern="1200"/>
        </a:p>
      </dsp:txBody>
      <dsp:txXfrm>
        <a:off x="4514100" y="1418300"/>
        <a:ext cx="2025419" cy="1215251"/>
      </dsp:txXfrm>
    </dsp:sp>
    <dsp:sp modelId="{9B488BC2-7646-460B-8B33-519757B183B7}">
      <dsp:nvSpPr>
        <dsp:cNvPr id="0" name=""/>
        <dsp:cNvSpPr/>
      </dsp:nvSpPr>
      <dsp:spPr>
        <a:xfrm>
          <a:off x="6742062" y="1418300"/>
          <a:ext cx="2025419" cy="12152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Spark Version 1.6.0</a:t>
          </a:r>
          <a:endParaRPr lang="en-US" sz="1900" kern="1200"/>
        </a:p>
      </dsp:txBody>
      <dsp:txXfrm>
        <a:off x="6742062" y="1418300"/>
        <a:ext cx="2025419" cy="1215251"/>
      </dsp:txXfrm>
    </dsp:sp>
    <dsp:sp modelId="{3FE81DFF-2DB6-4D83-9A9D-01E0FA0700B5}">
      <dsp:nvSpPr>
        <dsp:cNvPr id="0" name=""/>
        <dsp:cNvSpPr/>
      </dsp:nvSpPr>
      <dsp:spPr>
        <a:xfrm>
          <a:off x="3400119" y="2836093"/>
          <a:ext cx="2025419" cy="12152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Tableau Version 2023.2.2</a:t>
          </a:r>
          <a:endParaRPr lang="en-US" sz="1900" kern="1200" dirty="0"/>
        </a:p>
      </dsp:txBody>
      <dsp:txXfrm>
        <a:off x="3400119" y="2836093"/>
        <a:ext cx="2025419" cy="12152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2FA538-E7F9-4311-8CDC-0A741D54CC9C}">
      <dsp:nvSpPr>
        <dsp:cNvPr id="0" name=""/>
        <dsp:cNvSpPr/>
      </dsp:nvSpPr>
      <dsp:spPr>
        <a:xfrm>
          <a:off x="0" y="2570"/>
          <a:ext cx="10313146"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589EBB-22E9-4407-8649-760AD98AA508}">
      <dsp:nvSpPr>
        <dsp:cNvPr id="0" name=""/>
        <dsp:cNvSpPr/>
      </dsp:nvSpPr>
      <dsp:spPr>
        <a:xfrm>
          <a:off x="0" y="2570"/>
          <a:ext cx="10313146" cy="438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b="1" kern="1200" dirty="0"/>
            <a:t>The goal of this project is to build a real-time Twitter analytics pipeline for gathering, processing, and</a:t>
          </a:r>
          <a:endParaRPr lang="en-US" sz="1600" kern="1200" dirty="0"/>
        </a:p>
      </dsp:txBody>
      <dsp:txXfrm>
        <a:off x="0" y="2570"/>
        <a:ext cx="10313146" cy="438298"/>
      </dsp:txXfrm>
    </dsp:sp>
    <dsp:sp modelId="{3BBD4BBA-4CCE-43B2-93D7-E5AD89B2F801}">
      <dsp:nvSpPr>
        <dsp:cNvPr id="0" name=""/>
        <dsp:cNvSpPr/>
      </dsp:nvSpPr>
      <dsp:spPr>
        <a:xfrm>
          <a:off x="0" y="440869"/>
          <a:ext cx="10313146"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6A5E19-F07E-4974-B402-205F770BA059}">
      <dsp:nvSpPr>
        <dsp:cNvPr id="0" name=""/>
        <dsp:cNvSpPr/>
      </dsp:nvSpPr>
      <dsp:spPr>
        <a:xfrm>
          <a:off x="0" y="440869"/>
          <a:ext cx="10313146" cy="438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b="1" kern="1200"/>
            <a:t>deriving insights from live tweet data. The system leverages various big data technologies:</a:t>
          </a:r>
          <a:endParaRPr lang="en-US" sz="1600" kern="1200"/>
        </a:p>
      </dsp:txBody>
      <dsp:txXfrm>
        <a:off x="0" y="440869"/>
        <a:ext cx="10313146" cy="438298"/>
      </dsp:txXfrm>
    </dsp:sp>
    <dsp:sp modelId="{ED121D61-BE04-44BC-BA97-EC0C6A814934}">
      <dsp:nvSpPr>
        <dsp:cNvPr id="0" name=""/>
        <dsp:cNvSpPr/>
      </dsp:nvSpPr>
      <dsp:spPr>
        <a:xfrm>
          <a:off x="0" y="879168"/>
          <a:ext cx="10313146"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BBDFB8-341F-4BCF-82AB-EBCC6861CB9F}">
      <dsp:nvSpPr>
        <dsp:cNvPr id="0" name=""/>
        <dsp:cNvSpPr/>
      </dsp:nvSpPr>
      <dsp:spPr>
        <a:xfrm>
          <a:off x="0" y="879168"/>
          <a:ext cx="10313146" cy="438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b="1" kern="1200"/>
            <a:t>- Streaming API: The Twitter Volume Sample Stream provides a feed of public tweets for collection.</a:t>
          </a:r>
          <a:endParaRPr lang="en-US" sz="1600" kern="1200"/>
        </a:p>
      </dsp:txBody>
      <dsp:txXfrm>
        <a:off x="0" y="879168"/>
        <a:ext cx="10313146" cy="438298"/>
      </dsp:txXfrm>
    </dsp:sp>
    <dsp:sp modelId="{4B6A3C27-0B66-47D1-BCDE-F08078B039A5}">
      <dsp:nvSpPr>
        <dsp:cNvPr id="0" name=""/>
        <dsp:cNvSpPr/>
      </dsp:nvSpPr>
      <dsp:spPr>
        <a:xfrm>
          <a:off x="0" y="1317467"/>
          <a:ext cx="10313146"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094149-6414-441D-B771-B9A4BFCEE95F}">
      <dsp:nvSpPr>
        <dsp:cNvPr id="0" name=""/>
        <dsp:cNvSpPr/>
      </dsp:nvSpPr>
      <dsp:spPr>
        <a:xfrm>
          <a:off x="0" y="1317467"/>
          <a:ext cx="10313146" cy="438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b="1" kern="1200"/>
            <a:t>- Ingestion: Kafka consumes the raw tweet stream into topics for buffering and downstream</a:t>
          </a:r>
          <a:endParaRPr lang="en-US" sz="1600" kern="1200"/>
        </a:p>
      </dsp:txBody>
      <dsp:txXfrm>
        <a:off x="0" y="1317467"/>
        <a:ext cx="10313146" cy="438298"/>
      </dsp:txXfrm>
    </dsp:sp>
    <dsp:sp modelId="{B771114B-6C25-42E3-AE61-4480DE988B08}">
      <dsp:nvSpPr>
        <dsp:cNvPr id="0" name=""/>
        <dsp:cNvSpPr/>
      </dsp:nvSpPr>
      <dsp:spPr>
        <a:xfrm>
          <a:off x="0" y="1755766"/>
          <a:ext cx="10313146"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7F8D0E-73F5-4BC6-92BB-D6D59057049B}">
      <dsp:nvSpPr>
        <dsp:cNvPr id="0" name=""/>
        <dsp:cNvSpPr/>
      </dsp:nvSpPr>
      <dsp:spPr>
        <a:xfrm>
          <a:off x="0" y="1755766"/>
          <a:ext cx="10313146" cy="438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b="1" kern="1200"/>
            <a:t>consumption. </a:t>
          </a:r>
          <a:endParaRPr lang="en-US" sz="1600" kern="1200"/>
        </a:p>
      </dsp:txBody>
      <dsp:txXfrm>
        <a:off x="0" y="1755766"/>
        <a:ext cx="10313146" cy="438298"/>
      </dsp:txXfrm>
    </dsp:sp>
    <dsp:sp modelId="{9A8BDD05-8267-425F-8077-5A5D53CE3B95}">
      <dsp:nvSpPr>
        <dsp:cNvPr id="0" name=""/>
        <dsp:cNvSpPr/>
      </dsp:nvSpPr>
      <dsp:spPr>
        <a:xfrm>
          <a:off x="0" y="2194065"/>
          <a:ext cx="10313146"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F941CE-824F-4BCD-96FE-CA4917BFA014}">
      <dsp:nvSpPr>
        <dsp:cNvPr id="0" name=""/>
        <dsp:cNvSpPr/>
      </dsp:nvSpPr>
      <dsp:spPr>
        <a:xfrm>
          <a:off x="0" y="2194065"/>
          <a:ext cx="10313146" cy="438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b="1" kern="1200"/>
            <a:t>- Processing: Spark Streaming pulls tweet data from Kafka topics and transforms the tweets into a</a:t>
          </a:r>
          <a:endParaRPr lang="en-US" sz="1600" kern="1200"/>
        </a:p>
      </dsp:txBody>
      <dsp:txXfrm>
        <a:off x="0" y="2194065"/>
        <a:ext cx="10313146" cy="438298"/>
      </dsp:txXfrm>
    </dsp:sp>
    <dsp:sp modelId="{62E727A0-05F7-41AD-8E59-F66E4FDE2101}">
      <dsp:nvSpPr>
        <dsp:cNvPr id="0" name=""/>
        <dsp:cNvSpPr/>
      </dsp:nvSpPr>
      <dsp:spPr>
        <a:xfrm>
          <a:off x="0" y="2632363"/>
          <a:ext cx="10313146"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2A6BF3-B9C4-491A-B96E-96D608924399}">
      <dsp:nvSpPr>
        <dsp:cNvPr id="0" name=""/>
        <dsp:cNvSpPr/>
      </dsp:nvSpPr>
      <dsp:spPr>
        <a:xfrm>
          <a:off x="0" y="2632363"/>
          <a:ext cx="10313146" cy="438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b="1" kern="1200"/>
            <a:t>structured format for analysis. </a:t>
          </a:r>
          <a:endParaRPr lang="en-US" sz="1600" kern="1200"/>
        </a:p>
      </dsp:txBody>
      <dsp:txXfrm>
        <a:off x="0" y="2632363"/>
        <a:ext cx="10313146" cy="438298"/>
      </dsp:txXfrm>
    </dsp:sp>
    <dsp:sp modelId="{3A2CA1E0-9CD6-4691-A3C3-CDC5F8082DC8}">
      <dsp:nvSpPr>
        <dsp:cNvPr id="0" name=""/>
        <dsp:cNvSpPr/>
      </dsp:nvSpPr>
      <dsp:spPr>
        <a:xfrm>
          <a:off x="0" y="3070662"/>
          <a:ext cx="10313146"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189452-127F-4700-972D-175223005456}">
      <dsp:nvSpPr>
        <dsp:cNvPr id="0" name=""/>
        <dsp:cNvSpPr/>
      </dsp:nvSpPr>
      <dsp:spPr>
        <a:xfrm>
          <a:off x="0" y="3070662"/>
          <a:ext cx="10313146" cy="438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b="1" kern="1200"/>
            <a:t>- Storage: HBase is used for low-latency storage and lookups of processed tweet data.</a:t>
          </a:r>
          <a:endParaRPr lang="en-US" sz="1600" kern="1200"/>
        </a:p>
      </dsp:txBody>
      <dsp:txXfrm>
        <a:off x="0" y="3070662"/>
        <a:ext cx="10313146" cy="438298"/>
      </dsp:txXfrm>
    </dsp:sp>
    <dsp:sp modelId="{746EFBF8-A8C0-4451-8B72-B5629BE90699}">
      <dsp:nvSpPr>
        <dsp:cNvPr id="0" name=""/>
        <dsp:cNvSpPr/>
      </dsp:nvSpPr>
      <dsp:spPr>
        <a:xfrm>
          <a:off x="0" y="3508961"/>
          <a:ext cx="10313146"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18C845-0250-4308-9586-7B213791357F}">
      <dsp:nvSpPr>
        <dsp:cNvPr id="0" name=""/>
        <dsp:cNvSpPr/>
      </dsp:nvSpPr>
      <dsp:spPr>
        <a:xfrm>
          <a:off x="0" y="3508961"/>
          <a:ext cx="10313146" cy="438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b="1" kern="1200"/>
            <a:t>- Analysis: Spark SQL enables analytical queries on HBase tables to generate aggregated insights.</a:t>
          </a:r>
          <a:endParaRPr lang="en-US" sz="1600" kern="1200"/>
        </a:p>
      </dsp:txBody>
      <dsp:txXfrm>
        <a:off x="0" y="3508961"/>
        <a:ext cx="10313146" cy="438298"/>
      </dsp:txXfrm>
    </dsp:sp>
    <dsp:sp modelId="{72A67286-C11C-4CB6-B0D6-0754A32E8649}">
      <dsp:nvSpPr>
        <dsp:cNvPr id="0" name=""/>
        <dsp:cNvSpPr/>
      </dsp:nvSpPr>
      <dsp:spPr>
        <a:xfrm>
          <a:off x="0" y="3947260"/>
          <a:ext cx="10313146"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B3D7AC-AAD6-46DA-9FF5-5A2B9ED32CA6}">
      <dsp:nvSpPr>
        <dsp:cNvPr id="0" name=""/>
        <dsp:cNvSpPr/>
      </dsp:nvSpPr>
      <dsp:spPr>
        <a:xfrm>
          <a:off x="0" y="3947260"/>
          <a:ext cx="10313146" cy="438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b="1" kern="1200"/>
            <a:t>- Serving: Query outputs are stored back to HDFS for visualization. An external Hive table provides a SQL</a:t>
          </a:r>
          <a:endParaRPr lang="en-US" sz="1600" kern="1200"/>
        </a:p>
      </dsp:txBody>
      <dsp:txXfrm>
        <a:off x="0" y="3947260"/>
        <a:ext cx="10313146" cy="438298"/>
      </dsp:txXfrm>
    </dsp:sp>
    <dsp:sp modelId="{9E6045DC-68E2-482A-B8DB-DAE0423447F4}">
      <dsp:nvSpPr>
        <dsp:cNvPr id="0" name=""/>
        <dsp:cNvSpPr/>
      </dsp:nvSpPr>
      <dsp:spPr>
        <a:xfrm>
          <a:off x="0" y="4385559"/>
          <a:ext cx="10313146"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4173AE-7307-4A25-B9FD-46296559B170}">
      <dsp:nvSpPr>
        <dsp:cNvPr id="0" name=""/>
        <dsp:cNvSpPr/>
      </dsp:nvSpPr>
      <dsp:spPr>
        <a:xfrm>
          <a:off x="0" y="4385559"/>
          <a:ext cx="10313146" cy="438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b="1" kern="1200"/>
            <a:t>interface.</a:t>
          </a:r>
          <a:endParaRPr lang="en-US" sz="1600" kern="1200"/>
        </a:p>
      </dsp:txBody>
      <dsp:txXfrm>
        <a:off x="0" y="4385559"/>
        <a:ext cx="10313146" cy="438298"/>
      </dsp:txXfrm>
    </dsp:sp>
    <dsp:sp modelId="{02C561BA-2ABB-4D5C-8433-8D0918C63380}">
      <dsp:nvSpPr>
        <dsp:cNvPr id="0" name=""/>
        <dsp:cNvSpPr/>
      </dsp:nvSpPr>
      <dsp:spPr>
        <a:xfrm>
          <a:off x="0" y="4823858"/>
          <a:ext cx="10313146"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288A19-297C-4D1C-9E06-36123DCDEC3E}">
      <dsp:nvSpPr>
        <dsp:cNvPr id="0" name=""/>
        <dsp:cNvSpPr/>
      </dsp:nvSpPr>
      <dsp:spPr>
        <a:xfrm>
          <a:off x="0" y="4823858"/>
          <a:ext cx="10313146" cy="438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b="1" kern="1200"/>
            <a:t>- Visualization: Tableau connects to the Hive table on HDFS to build interactive dashboards and reports.</a:t>
          </a:r>
          <a:endParaRPr lang="en-US" sz="1600" kern="1200"/>
        </a:p>
      </dsp:txBody>
      <dsp:txXfrm>
        <a:off x="0" y="4823858"/>
        <a:ext cx="10313146" cy="4382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C7C17F-369B-4334-8EAD-C798406193C0}">
      <dsp:nvSpPr>
        <dsp:cNvPr id="0" name=""/>
        <dsp:cNvSpPr/>
      </dsp:nvSpPr>
      <dsp:spPr>
        <a:xfrm>
          <a:off x="0" y="99616"/>
          <a:ext cx="6391275" cy="68274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A2BAED-DC5B-4B14-BFF7-E61EA47C587C}">
      <dsp:nvSpPr>
        <dsp:cNvPr id="0" name=""/>
        <dsp:cNvSpPr/>
      </dsp:nvSpPr>
      <dsp:spPr>
        <a:xfrm>
          <a:off x="206529" y="158666"/>
          <a:ext cx="375875" cy="3755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AA5B4F-885E-4097-B137-6E741FB3A8B7}">
      <dsp:nvSpPr>
        <dsp:cNvPr id="0" name=""/>
        <dsp:cNvSpPr/>
      </dsp:nvSpPr>
      <dsp:spPr>
        <a:xfrm>
          <a:off x="788935" y="5049"/>
          <a:ext cx="5085054" cy="726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844" tIns="76844" rIns="76844" bIns="76844" numCol="1" spcCol="1270" anchor="ctr" anchorCtr="0">
          <a:noAutofit/>
        </a:bodyPr>
        <a:lstStyle/>
        <a:p>
          <a:pPr marL="0" lvl="0" indent="0" algn="l" defTabSz="622300">
            <a:lnSpc>
              <a:spcPct val="100000"/>
            </a:lnSpc>
            <a:spcBef>
              <a:spcPct val="0"/>
            </a:spcBef>
            <a:spcAft>
              <a:spcPct val="35000"/>
            </a:spcAft>
            <a:buNone/>
          </a:pPr>
          <a:r>
            <a:rPr lang="en-GB" sz="1400" kern="1200"/>
            <a:t>Twitter Kafka Producer</a:t>
          </a:r>
          <a:endParaRPr lang="en-US" sz="1400" kern="1200"/>
        </a:p>
      </dsp:txBody>
      <dsp:txXfrm>
        <a:off x="788935" y="5049"/>
        <a:ext cx="5085054" cy="726081"/>
      </dsp:txXfrm>
    </dsp:sp>
    <dsp:sp modelId="{A9630A4A-687A-4111-AEBD-5115D9F900C5}">
      <dsp:nvSpPr>
        <dsp:cNvPr id="0" name=""/>
        <dsp:cNvSpPr/>
      </dsp:nvSpPr>
      <dsp:spPr>
        <a:xfrm>
          <a:off x="0" y="907150"/>
          <a:ext cx="6391275" cy="68274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875D71-C095-4BC8-8504-C0B80D7FBDA2}">
      <dsp:nvSpPr>
        <dsp:cNvPr id="0" name=""/>
        <dsp:cNvSpPr/>
      </dsp:nvSpPr>
      <dsp:spPr>
        <a:xfrm>
          <a:off x="206529" y="1060767"/>
          <a:ext cx="375875" cy="3755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94DC8C-B91A-44C9-AADC-1F28A6DB11F6}">
      <dsp:nvSpPr>
        <dsp:cNvPr id="0" name=""/>
        <dsp:cNvSpPr/>
      </dsp:nvSpPr>
      <dsp:spPr>
        <a:xfrm>
          <a:off x="788935" y="907150"/>
          <a:ext cx="5085054" cy="726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844" tIns="76844" rIns="76844" bIns="76844" numCol="1" spcCol="1270" anchor="ctr" anchorCtr="0">
          <a:noAutofit/>
        </a:bodyPr>
        <a:lstStyle/>
        <a:p>
          <a:pPr marL="0" lvl="0" indent="0" algn="l" defTabSz="622300">
            <a:lnSpc>
              <a:spcPct val="100000"/>
            </a:lnSpc>
            <a:spcBef>
              <a:spcPct val="0"/>
            </a:spcBef>
            <a:spcAft>
              <a:spcPct val="35000"/>
            </a:spcAft>
            <a:buNone/>
          </a:pPr>
          <a:r>
            <a:rPr lang="en-GB" sz="1400" kern="1200" dirty="0"/>
            <a:t>- Fetches sample-time tweets using the Twitter API</a:t>
          </a:r>
          <a:endParaRPr lang="en-US" sz="1400" kern="1200" dirty="0"/>
        </a:p>
      </dsp:txBody>
      <dsp:txXfrm>
        <a:off x="788935" y="907150"/>
        <a:ext cx="5085054" cy="726081"/>
      </dsp:txXfrm>
    </dsp:sp>
    <dsp:sp modelId="{C2EE7973-743E-4E31-8320-38297DD0420E}">
      <dsp:nvSpPr>
        <dsp:cNvPr id="0" name=""/>
        <dsp:cNvSpPr/>
      </dsp:nvSpPr>
      <dsp:spPr>
        <a:xfrm>
          <a:off x="0" y="1809252"/>
          <a:ext cx="6391275" cy="68274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96D650-8E5B-4AB3-B4B3-C356F4C92EDE}">
      <dsp:nvSpPr>
        <dsp:cNvPr id="0" name=""/>
        <dsp:cNvSpPr/>
      </dsp:nvSpPr>
      <dsp:spPr>
        <a:xfrm>
          <a:off x="206529" y="1962869"/>
          <a:ext cx="375875" cy="3755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91AFC25-4407-4AB0-9358-1557B1755732}">
      <dsp:nvSpPr>
        <dsp:cNvPr id="0" name=""/>
        <dsp:cNvSpPr/>
      </dsp:nvSpPr>
      <dsp:spPr>
        <a:xfrm>
          <a:off x="788935" y="1809252"/>
          <a:ext cx="5085054" cy="726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844" tIns="76844" rIns="76844" bIns="76844" numCol="1" spcCol="1270" anchor="ctr" anchorCtr="0">
          <a:noAutofit/>
        </a:bodyPr>
        <a:lstStyle/>
        <a:p>
          <a:pPr marL="0" lvl="0" indent="0" algn="l" defTabSz="622300">
            <a:lnSpc>
              <a:spcPct val="100000"/>
            </a:lnSpc>
            <a:spcBef>
              <a:spcPct val="0"/>
            </a:spcBef>
            <a:spcAft>
              <a:spcPct val="35000"/>
            </a:spcAft>
            <a:buNone/>
          </a:pPr>
          <a:r>
            <a:rPr lang="en-GB" sz="1400" kern="1200" dirty="0"/>
            <a:t>- Uses the Sample Twitter Volume Sample Stream API (</a:t>
          </a:r>
          <a:r>
            <a:rPr lang="en-US" sz="1400" kern="1200" dirty="0"/>
            <a:t>https://</a:t>
          </a:r>
          <a:r>
            <a:rPr lang="en-US" sz="1400" kern="1200" dirty="0" err="1"/>
            <a:t>raw.githubusercontent.com</a:t>
          </a:r>
          <a:r>
            <a:rPr lang="en-US" sz="1400" kern="1200" dirty="0"/>
            <a:t>/</a:t>
          </a:r>
          <a:r>
            <a:rPr lang="en-US" sz="1400" kern="1200" dirty="0" err="1"/>
            <a:t>SarozDev</a:t>
          </a:r>
          <a:r>
            <a:rPr lang="en-US" sz="1400" kern="1200" dirty="0"/>
            <a:t>/</a:t>
          </a:r>
          <a:r>
            <a:rPr lang="en-US" sz="1400" kern="1200" dirty="0" err="1"/>
            <a:t>BDTProjectData</a:t>
          </a:r>
          <a:r>
            <a:rPr lang="en-US" sz="1400" kern="1200" dirty="0"/>
            <a:t>/main/</a:t>
          </a:r>
          <a:r>
            <a:rPr lang="en-US" sz="1400" kern="1200" dirty="0" err="1"/>
            <a:t>BDTTwitter.json</a:t>
          </a:r>
          <a:endParaRPr lang="en-US" sz="1400" kern="1200" dirty="0"/>
        </a:p>
      </dsp:txBody>
      <dsp:txXfrm>
        <a:off x="788935" y="1809252"/>
        <a:ext cx="5085054" cy="726081"/>
      </dsp:txXfrm>
    </dsp:sp>
    <dsp:sp modelId="{687D3FFC-503F-4C51-9FFC-A54A5BAC7C98}">
      <dsp:nvSpPr>
        <dsp:cNvPr id="0" name=""/>
        <dsp:cNvSpPr/>
      </dsp:nvSpPr>
      <dsp:spPr>
        <a:xfrm>
          <a:off x="0" y="2711353"/>
          <a:ext cx="6391275" cy="68274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F0C4BE-FF35-43A4-8802-3A6BED765EF8}">
      <dsp:nvSpPr>
        <dsp:cNvPr id="0" name=""/>
        <dsp:cNvSpPr/>
      </dsp:nvSpPr>
      <dsp:spPr>
        <a:xfrm>
          <a:off x="206529" y="2864970"/>
          <a:ext cx="375875" cy="3755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7D48DC-3D98-444D-A7BE-6C6A42DA46B8}">
      <dsp:nvSpPr>
        <dsp:cNvPr id="0" name=""/>
        <dsp:cNvSpPr/>
      </dsp:nvSpPr>
      <dsp:spPr>
        <a:xfrm>
          <a:off x="788935" y="2711353"/>
          <a:ext cx="5085054" cy="726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844" tIns="76844" rIns="76844" bIns="76844" numCol="1" spcCol="1270" anchor="ctr" anchorCtr="0">
          <a:noAutofit/>
        </a:bodyPr>
        <a:lstStyle/>
        <a:p>
          <a:pPr marL="0" lvl="0" indent="0" algn="l" defTabSz="622300">
            <a:lnSpc>
              <a:spcPct val="100000"/>
            </a:lnSpc>
            <a:spcBef>
              <a:spcPct val="0"/>
            </a:spcBef>
            <a:spcAft>
              <a:spcPct val="35000"/>
            </a:spcAft>
            <a:buNone/>
          </a:pPr>
          <a:r>
            <a:rPr lang="en-GB" sz="1400" kern="1200"/>
            <a:t>- Streams the tweets into a Kafka topic in real-time as they are received from the API </a:t>
          </a:r>
          <a:endParaRPr lang="en-US" sz="1400" kern="1200"/>
        </a:p>
      </dsp:txBody>
      <dsp:txXfrm>
        <a:off x="788935" y="2711353"/>
        <a:ext cx="5085054" cy="726081"/>
      </dsp:txXfrm>
    </dsp:sp>
    <dsp:sp modelId="{8B05E4BE-6109-473F-B0E3-F84ED7F04798}">
      <dsp:nvSpPr>
        <dsp:cNvPr id="0" name=""/>
        <dsp:cNvSpPr/>
      </dsp:nvSpPr>
      <dsp:spPr>
        <a:xfrm>
          <a:off x="0" y="3613454"/>
          <a:ext cx="6391275" cy="682743"/>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B784CD-41A6-4BB1-AAED-6C69A754251F}">
      <dsp:nvSpPr>
        <dsp:cNvPr id="0" name=""/>
        <dsp:cNvSpPr/>
      </dsp:nvSpPr>
      <dsp:spPr>
        <a:xfrm>
          <a:off x="206529" y="3767072"/>
          <a:ext cx="375875" cy="37550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C81208-C36D-4885-9DD9-923966547867}">
      <dsp:nvSpPr>
        <dsp:cNvPr id="0" name=""/>
        <dsp:cNvSpPr/>
      </dsp:nvSpPr>
      <dsp:spPr>
        <a:xfrm>
          <a:off x="788935" y="3613454"/>
          <a:ext cx="5085054" cy="726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844" tIns="76844" rIns="76844" bIns="76844" numCol="1" spcCol="1270" anchor="ctr" anchorCtr="0">
          <a:noAutofit/>
        </a:bodyPr>
        <a:lstStyle/>
        <a:p>
          <a:pPr marL="0" lvl="0" indent="0" algn="l" defTabSz="622300">
            <a:lnSpc>
              <a:spcPct val="100000"/>
            </a:lnSpc>
            <a:spcBef>
              <a:spcPct val="0"/>
            </a:spcBef>
            <a:spcAft>
              <a:spcPct val="35000"/>
            </a:spcAft>
            <a:buNone/>
          </a:pPr>
          <a:r>
            <a:rPr lang="en-GB" sz="1400" kern="1200"/>
            <a:t>- A Kafka producer is implemented to publish messages to the target topic </a:t>
          </a:r>
          <a:endParaRPr lang="en-US" sz="1400" kern="1200"/>
        </a:p>
      </dsp:txBody>
      <dsp:txXfrm>
        <a:off x="788935" y="3613454"/>
        <a:ext cx="5085054" cy="726081"/>
      </dsp:txXfrm>
    </dsp:sp>
    <dsp:sp modelId="{E8E74B08-D75A-46D6-9E83-9F7F18C81194}">
      <dsp:nvSpPr>
        <dsp:cNvPr id="0" name=""/>
        <dsp:cNvSpPr/>
      </dsp:nvSpPr>
      <dsp:spPr>
        <a:xfrm>
          <a:off x="0" y="4515556"/>
          <a:ext cx="6391275" cy="68274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5F4ED6-3E99-4F93-B53A-C849B53FB8CE}">
      <dsp:nvSpPr>
        <dsp:cNvPr id="0" name=""/>
        <dsp:cNvSpPr/>
      </dsp:nvSpPr>
      <dsp:spPr>
        <a:xfrm>
          <a:off x="206529" y="4669173"/>
          <a:ext cx="375875" cy="37550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317D535-8A3B-4100-95CD-94C206A2401C}">
      <dsp:nvSpPr>
        <dsp:cNvPr id="0" name=""/>
        <dsp:cNvSpPr/>
      </dsp:nvSpPr>
      <dsp:spPr>
        <a:xfrm>
          <a:off x="788935" y="4515556"/>
          <a:ext cx="5085054" cy="726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844" tIns="76844" rIns="76844" bIns="76844" numCol="1" spcCol="1270" anchor="ctr" anchorCtr="0">
          <a:noAutofit/>
        </a:bodyPr>
        <a:lstStyle/>
        <a:p>
          <a:pPr marL="0" lvl="0" indent="0" algn="l" defTabSz="622300">
            <a:lnSpc>
              <a:spcPct val="100000"/>
            </a:lnSpc>
            <a:spcBef>
              <a:spcPct val="0"/>
            </a:spcBef>
            <a:spcAft>
              <a:spcPct val="35000"/>
            </a:spcAft>
            <a:buNone/>
          </a:pPr>
          <a:r>
            <a:rPr lang="en-GB" sz="1400" kern="1200"/>
            <a:t>- This allows tweeting activity to be streamed into Kafka for downstream consumption and processing</a:t>
          </a:r>
          <a:endParaRPr lang="en-US" sz="1400" kern="1200"/>
        </a:p>
      </dsp:txBody>
      <dsp:txXfrm>
        <a:off x="788935" y="4515556"/>
        <a:ext cx="5085054" cy="7260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458D7-879A-489F-960A-E86E48A2ED08}">
      <dsp:nvSpPr>
        <dsp:cNvPr id="0" name=""/>
        <dsp:cNvSpPr/>
      </dsp:nvSpPr>
      <dsp:spPr>
        <a:xfrm>
          <a:off x="0" y="555"/>
          <a:ext cx="9625383" cy="0"/>
        </a:xfrm>
        <a:prstGeom prst="lin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F86CA9A2-F442-46EF-8ED1-367F19F1D789}">
      <dsp:nvSpPr>
        <dsp:cNvPr id="0" name=""/>
        <dsp:cNvSpPr/>
      </dsp:nvSpPr>
      <dsp:spPr>
        <a:xfrm>
          <a:off x="0" y="555"/>
          <a:ext cx="9625383" cy="454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1" kern="1200" dirty="0"/>
            <a:t>                               Spark SQL </a:t>
          </a:r>
          <a:endParaRPr lang="en-US" sz="2800" b="1" kern="1200" dirty="0"/>
        </a:p>
      </dsp:txBody>
      <dsp:txXfrm>
        <a:off x="0" y="555"/>
        <a:ext cx="9625383" cy="454873"/>
      </dsp:txXfrm>
    </dsp:sp>
    <dsp:sp modelId="{48C9E97A-E25B-41BD-9767-BB9EE2733696}">
      <dsp:nvSpPr>
        <dsp:cNvPr id="0" name=""/>
        <dsp:cNvSpPr/>
      </dsp:nvSpPr>
      <dsp:spPr>
        <a:xfrm>
          <a:off x="0" y="455428"/>
          <a:ext cx="9625383" cy="0"/>
        </a:xfrm>
        <a:prstGeom prst="lin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9C79FE1F-69FC-453B-9211-6D68567B1AE2}">
      <dsp:nvSpPr>
        <dsp:cNvPr id="0" name=""/>
        <dsp:cNvSpPr/>
      </dsp:nvSpPr>
      <dsp:spPr>
        <a:xfrm>
          <a:off x="0" y="455428"/>
          <a:ext cx="9625383" cy="454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kern="1200" dirty="0"/>
            <a:t>- Queries HBase to retrieve processed tweet data stored in tables  </a:t>
          </a:r>
          <a:endParaRPr lang="en-US" sz="1900" kern="1200" dirty="0"/>
        </a:p>
      </dsp:txBody>
      <dsp:txXfrm>
        <a:off x="0" y="455428"/>
        <a:ext cx="9625383" cy="454873"/>
      </dsp:txXfrm>
    </dsp:sp>
    <dsp:sp modelId="{87AE8FC5-6489-442F-9A32-19C6A7D44E03}">
      <dsp:nvSpPr>
        <dsp:cNvPr id="0" name=""/>
        <dsp:cNvSpPr/>
      </dsp:nvSpPr>
      <dsp:spPr>
        <a:xfrm>
          <a:off x="0" y="910301"/>
          <a:ext cx="9625383" cy="0"/>
        </a:xfrm>
        <a:prstGeom prst="lin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2B6D7896-33B1-42EE-929C-5D054F3E644B}">
      <dsp:nvSpPr>
        <dsp:cNvPr id="0" name=""/>
        <dsp:cNvSpPr/>
      </dsp:nvSpPr>
      <dsp:spPr>
        <a:xfrm>
          <a:off x="0" y="910301"/>
          <a:ext cx="9625383" cy="454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kern="1200"/>
            <a:t>- Performs analytical Spark SQL queries on the tweet data, including:</a:t>
          </a:r>
          <a:endParaRPr lang="en-US" sz="1900" kern="1200"/>
        </a:p>
      </dsp:txBody>
      <dsp:txXfrm>
        <a:off x="0" y="910301"/>
        <a:ext cx="9625383" cy="454873"/>
      </dsp:txXfrm>
    </dsp:sp>
    <dsp:sp modelId="{C5926803-1CC3-47B8-9DD2-C2AD284EFBC7}">
      <dsp:nvSpPr>
        <dsp:cNvPr id="0" name=""/>
        <dsp:cNvSpPr/>
      </dsp:nvSpPr>
      <dsp:spPr>
        <a:xfrm>
          <a:off x="0" y="1384225"/>
          <a:ext cx="9625383" cy="0"/>
        </a:xfrm>
        <a:prstGeom prst="lin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011FC50C-DED4-408B-9BF3-C07774BC6B3C}">
      <dsp:nvSpPr>
        <dsp:cNvPr id="0" name=""/>
        <dsp:cNvSpPr/>
      </dsp:nvSpPr>
      <dsp:spPr>
        <a:xfrm>
          <a:off x="0" y="1365175"/>
          <a:ext cx="9625383" cy="454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kern="1200"/>
            <a:t>- Grouping tweets by keywords</a:t>
          </a:r>
          <a:endParaRPr lang="en-US" sz="1900" kern="1200"/>
        </a:p>
      </dsp:txBody>
      <dsp:txXfrm>
        <a:off x="0" y="1365175"/>
        <a:ext cx="9625383" cy="454873"/>
      </dsp:txXfrm>
    </dsp:sp>
    <dsp:sp modelId="{D1920E9B-049C-4F4F-8FFF-CDCE3399BF35}">
      <dsp:nvSpPr>
        <dsp:cNvPr id="0" name=""/>
        <dsp:cNvSpPr/>
      </dsp:nvSpPr>
      <dsp:spPr>
        <a:xfrm>
          <a:off x="0" y="1820048"/>
          <a:ext cx="9625383" cy="0"/>
        </a:xfrm>
        <a:prstGeom prst="lin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6A9C9D58-B7AD-44B8-A335-960C17DF051C}">
      <dsp:nvSpPr>
        <dsp:cNvPr id="0" name=""/>
        <dsp:cNvSpPr/>
      </dsp:nvSpPr>
      <dsp:spPr>
        <a:xfrm>
          <a:off x="0" y="1820048"/>
          <a:ext cx="9625383" cy="454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kern="1200"/>
            <a:t>- Aggregating tweet counts by keyword, location, user, etc.</a:t>
          </a:r>
          <a:endParaRPr lang="en-US" sz="1900" kern="1200"/>
        </a:p>
      </dsp:txBody>
      <dsp:txXfrm>
        <a:off x="0" y="1820048"/>
        <a:ext cx="9625383" cy="454873"/>
      </dsp:txXfrm>
    </dsp:sp>
    <dsp:sp modelId="{2B3D0166-1A38-4882-B0B6-E58043D2A910}">
      <dsp:nvSpPr>
        <dsp:cNvPr id="0" name=""/>
        <dsp:cNvSpPr/>
      </dsp:nvSpPr>
      <dsp:spPr>
        <a:xfrm>
          <a:off x="0" y="2274921"/>
          <a:ext cx="9625383" cy="0"/>
        </a:xfrm>
        <a:prstGeom prst="lin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AAF76D19-85FA-44A1-B037-F023D2E8BCD2}">
      <dsp:nvSpPr>
        <dsp:cNvPr id="0" name=""/>
        <dsp:cNvSpPr/>
      </dsp:nvSpPr>
      <dsp:spPr>
        <a:xfrm>
          <a:off x="0" y="2274921"/>
          <a:ext cx="9625383" cy="454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kern="1200"/>
            <a:t>- Statistical analysis like mean tweets per time window  </a:t>
          </a:r>
          <a:endParaRPr lang="en-US" sz="1900" kern="1200"/>
        </a:p>
      </dsp:txBody>
      <dsp:txXfrm>
        <a:off x="0" y="2274921"/>
        <a:ext cx="9625383" cy="454873"/>
      </dsp:txXfrm>
    </dsp:sp>
    <dsp:sp modelId="{122C1444-ACC3-43B7-B332-893F0071DBDC}">
      <dsp:nvSpPr>
        <dsp:cNvPr id="0" name=""/>
        <dsp:cNvSpPr/>
      </dsp:nvSpPr>
      <dsp:spPr>
        <a:xfrm>
          <a:off x="0" y="2729794"/>
          <a:ext cx="9625383" cy="0"/>
        </a:xfrm>
        <a:prstGeom prst="lin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3BC360D3-F14C-4335-BA0C-BE1FC01A92D8}">
      <dsp:nvSpPr>
        <dsp:cNvPr id="0" name=""/>
        <dsp:cNvSpPr/>
      </dsp:nvSpPr>
      <dsp:spPr>
        <a:xfrm>
          <a:off x="0" y="2729794"/>
          <a:ext cx="9625383" cy="454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kern="1200"/>
            <a:t>- Executes additional data transformations and aggregations to derive insights</a:t>
          </a:r>
          <a:endParaRPr lang="en-US" sz="1900" kern="1200"/>
        </a:p>
      </dsp:txBody>
      <dsp:txXfrm>
        <a:off x="0" y="2729794"/>
        <a:ext cx="9625383" cy="454873"/>
      </dsp:txXfrm>
    </dsp:sp>
    <dsp:sp modelId="{169B486D-351C-416D-AF42-4FCC79A6E0CF}">
      <dsp:nvSpPr>
        <dsp:cNvPr id="0" name=""/>
        <dsp:cNvSpPr/>
      </dsp:nvSpPr>
      <dsp:spPr>
        <a:xfrm>
          <a:off x="0" y="3184667"/>
          <a:ext cx="9625383" cy="0"/>
        </a:xfrm>
        <a:prstGeom prst="lin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AADBE4BA-6B3D-46DC-9511-594A6989F759}">
      <dsp:nvSpPr>
        <dsp:cNvPr id="0" name=""/>
        <dsp:cNvSpPr/>
      </dsp:nvSpPr>
      <dsp:spPr>
        <a:xfrm>
          <a:off x="0" y="3184667"/>
          <a:ext cx="9625383" cy="454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kern="1200"/>
            <a:t>- Structures the results into a clean CSV format </a:t>
          </a:r>
          <a:endParaRPr lang="en-US" sz="1900" kern="1200"/>
        </a:p>
      </dsp:txBody>
      <dsp:txXfrm>
        <a:off x="0" y="3184667"/>
        <a:ext cx="9625383" cy="454873"/>
      </dsp:txXfrm>
    </dsp:sp>
    <dsp:sp modelId="{EBB112F3-7DD6-4E09-B529-31EC1B43A5C7}">
      <dsp:nvSpPr>
        <dsp:cNvPr id="0" name=""/>
        <dsp:cNvSpPr/>
      </dsp:nvSpPr>
      <dsp:spPr>
        <a:xfrm>
          <a:off x="0" y="3639541"/>
          <a:ext cx="9625383" cy="0"/>
        </a:xfrm>
        <a:prstGeom prst="lin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1E14E42E-B518-45A1-8DF7-784624E0AB39}">
      <dsp:nvSpPr>
        <dsp:cNvPr id="0" name=""/>
        <dsp:cNvSpPr/>
      </dsp:nvSpPr>
      <dsp:spPr>
        <a:xfrm>
          <a:off x="0" y="3639541"/>
          <a:ext cx="9625383" cy="454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kern="1200"/>
            <a:t>- Writes the CSV results set to HDFS </a:t>
          </a:r>
          <a:endParaRPr lang="en-US" sz="1900" kern="1200"/>
        </a:p>
      </dsp:txBody>
      <dsp:txXfrm>
        <a:off x="0" y="3639541"/>
        <a:ext cx="9625383" cy="454873"/>
      </dsp:txXfrm>
    </dsp:sp>
    <dsp:sp modelId="{18D3A5D4-97DD-413E-B8D4-C7AEBA78FB90}">
      <dsp:nvSpPr>
        <dsp:cNvPr id="0" name=""/>
        <dsp:cNvSpPr/>
      </dsp:nvSpPr>
      <dsp:spPr>
        <a:xfrm>
          <a:off x="0" y="4094414"/>
          <a:ext cx="9625383" cy="0"/>
        </a:xfrm>
        <a:prstGeom prst="lin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F6C17046-9196-4832-89E9-6C1A9E1A9EE2}">
      <dsp:nvSpPr>
        <dsp:cNvPr id="0" name=""/>
        <dsp:cNvSpPr/>
      </dsp:nvSpPr>
      <dsp:spPr>
        <a:xfrm>
          <a:off x="0" y="4094414"/>
          <a:ext cx="9625383" cy="454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kern="1200"/>
            <a:t>- Enables analysis on HDFS data via an external Hive table</a:t>
          </a:r>
          <a:endParaRPr lang="en-US" sz="1900" kern="1200"/>
        </a:p>
      </dsp:txBody>
      <dsp:txXfrm>
        <a:off x="0" y="4094414"/>
        <a:ext cx="9625383" cy="4548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AACF2-6E94-47EE-ABC5-FA2EC1463E09}">
      <dsp:nvSpPr>
        <dsp:cNvPr id="0" name=""/>
        <dsp:cNvSpPr/>
      </dsp:nvSpPr>
      <dsp:spPr>
        <a:xfrm>
          <a:off x="0" y="536"/>
          <a:ext cx="7056288"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4C256A-DA81-4882-B5F0-0AF575EFC559}">
      <dsp:nvSpPr>
        <dsp:cNvPr id="0" name=""/>
        <dsp:cNvSpPr/>
      </dsp:nvSpPr>
      <dsp:spPr>
        <a:xfrm>
          <a:off x="0" y="536"/>
          <a:ext cx="7056288" cy="627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Tableau</a:t>
          </a:r>
          <a:endParaRPr lang="en-US" sz="1700" kern="1200"/>
        </a:p>
      </dsp:txBody>
      <dsp:txXfrm>
        <a:off x="0" y="536"/>
        <a:ext cx="7056288" cy="627223"/>
      </dsp:txXfrm>
    </dsp:sp>
    <dsp:sp modelId="{9105190F-5A1B-48A1-B44A-F3CD01F306AE}">
      <dsp:nvSpPr>
        <dsp:cNvPr id="0" name=""/>
        <dsp:cNvSpPr/>
      </dsp:nvSpPr>
      <dsp:spPr>
        <a:xfrm>
          <a:off x="0" y="627760"/>
          <a:ext cx="7056288"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B69A62-6853-40BD-98BB-EA0F427CA841}">
      <dsp:nvSpPr>
        <dsp:cNvPr id="0" name=""/>
        <dsp:cNvSpPr/>
      </dsp:nvSpPr>
      <dsp:spPr>
        <a:xfrm>
          <a:off x="0" y="627760"/>
          <a:ext cx="7056288" cy="627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 Connects to the Hadoop cluster via the ODBC driver for Hive</a:t>
          </a:r>
          <a:endParaRPr lang="en-US" sz="1700" kern="1200"/>
        </a:p>
      </dsp:txBody>
      <dsp:txXfrm>
        <a:off x="0" y="627760"/>
        <a:ext cx="7056288" cy="627223"/>
      </dsp:txXfrm>
    </dsp:sp>
    <dsp:sp modelId="{9958E845-7FDE-4670-A067-56CF8EBFD8F9}">
      <dsp:nvSpPr>
        <dsp:cNvPr id="0" name=""/>
        <dsp:cNvSpPr/>
      </dsp:nvSpPr>
      <dsp:spPr>
        <a:xfrm>
          <a:off x="0" y="1254984"/>
          <a:ext cx="7056288"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3BD464-7E8F-47AD-82F6-43F4CE877724}">
      <dsp:nvSpPr>
        <dsp:cNvPr id="0" name=""/>
        <dsp:cNvSpPr/>
      </dsp:nvSpPr>
      <dsp:spPr>
        <a:xfrm>
          <a:off x="0" y="1254984"/>
          <a:ext cx="7056288" cy="627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 Queries the external Hive tables containing tweet analytics data stored on HDFS </a:t>
          </a:r>
          <a:endParaRPr lang="en-US" sz="1700" kern="1200"/>
        </a:p>
      </dsp:txBody>
      <dsp:txXfrm>
        <a:off x="0" y="1254984"/>
        <a:ext cx="7056288" cy="627223"/>
      </dsp:txXfrm>
    </dsp:sp>
    <dsp:sp modelId="{4CDBCB05-6D88-463E-B489-D7CEDCD1C94B}">
      <dsp:nvSpPr>
        <dsp:cNvPr id="0" name=""/>
        <dsp:cNvSpPr/>
      </dsp:nvSpPr>
      <dsp:spPr>
        <a:xfrm>
          <a:off x="0" y="1882208"/>
          <a:ext cx="7056288"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0BE253-3047-4D03-8D57-60A83D9E6192}">
      <dsp:nvSpPr>
        <dsp:cNvPr id="0" name=""/>
        <dsp:cNvSpPr/>
      </dsp:nvSpPr>
      <dsp:spPr>
        <a:xfrm>
          <a:off x="0" y="1882208"/>
          <a:ext cx="7056288" cy="627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 Loads the data into Tableau for interactive analysis and visualization</a:t>
          </a:r>
          <a:endParaRPr lang="en-US" sz="1700" kern="1200"/>
        </a:p>
      </dsp:txBody>
      <dsp:txXfrm>
        <a:off x="0" y="1882208"/>
        <a:ext cx="7056288" cy="627223"/>
      </dsp:txXfrm>
    </dsp:sp>
    <dsp:sp modelId="{12C0C04A-9077-4BE0-B072-7BEE0F49F9B9}">
      <dsp:nvSpPr>
        <dsp:cNvPr id="0" name=""/>
        <dsp:cNvSpPr/>
      </dsp:nvSpPr>
      <dsp:spPr>
        <a:xfrm>
          <a:off x="0" y="2509431"/>
          <a:ext cx="7056288"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4FCDBD-531C-4975-A78E-3C6B7F376726}">
      <dsp:nvSpPr>
        <dsp:cNvPr id="0" name=""/>
        <dsp:cNvSpPr/>
      </dsp:nvSpPr>
      <dsp:spPr>
        <a:xfrm>
          <a:off x="0" y="2509431"/>
          <a:ext cx="7056288" cy="627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 Creates visualizations like pie charts, bar charts, and graphs to provide insights into the tweet data</a:t>
          </a:r>
          <a:endParaRPr lang="en-US" sz="1700" kern="1200"/>
        </a:p>
      </dsp:txBody>
      <dsp:txXfrm>
        <a:off x="0" y="2509431"/>
        <a:ext cx="7056288" cy="627223"/>
      </dsp:txXfrm>
    </dsp:sp>
    <dsp:sp modelId="{DB856C85-3EE8-4FC4-AEB9-6F51E66ABB39}">
      <dsp:nvSpPr>
        <dsp:cNvPr id="0" name=""/>
        <dsp:cNvSpPr/>
      </dsp:nvSpPr>
      <dsp:spPr>
        <a:xfrm>
          <a:off x="0" y="3136655"/>
          <a:ext cx="7056288"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9543B5-BEC8-4FED-9337-EE26C3447377}">
      <dsp:nvSpPr>
        <dsp:cNvPr id="0" name=""/>
        <dsp:cNvSpPr/>
      </dsp:nvSpPr>
      <dsp:spPr>
        <a:xfrm>
          <a:off x="0" y="3136655"/>
          <a:ext cx="7056288" cy="627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 Enables ad-hoc data exploration on fields like keywords, locations, tweet frequencies, etc.</a:t>
          </a:r>
          <a:endParaRPr lang="en-US" sz="1700" kern="1200"/>
        </a:p>
      </dsp:txBody>
      <dsp:txXfrm>
        <a:off x="0" y="3136655"/>
        <a:ext cx="7056288" cy="627223"/>
      </dsp:txXfrm>
    </dsp:sp>
    <dsp:sp modelId="{60C7C390-B835-4AF8-BBD6-4271374D8109}">
      <dsp:nvSpPr>
        <dsp:cNvPr id="0" name=""/>
        <dsp:cNvSpPr/>
      </dsp:nvSpPr>
      <dsp:spPr>
        <a:xfrm>
          <a:off x="0" y="3763879"/>
          <a:ext cx="7056288"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9F2599-857A-4157-8828-8BD5196DC58B}">
      <dsp:nvSpPr>
        <dsp:cNvPr id="0" name=""/>
        <dsp:cNvSpPr/>
      </dsp:nvSpPr>
      <dsp:spPr>
        <a:xfrm>
          <a:off x="0" y="3763879"/>
          <a:ext cx="7056288" cy="627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 Allows users to analyze and visualize results through dashboards, reports, and lenses</a:t>
          </a:r>
          <a:endParaRPr lang="en-US" sz="1700" kern="1200"/>
        </a:p>
      </dsp:txBody>
      <dsp:txXfrm>
        <a:off x="0" y="3763879"/>
        <a:ext cx="7056288" cy="62722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2EE3B7B-C7B5-42CF-90CF-67B3D21B2314}" type="datetime1">
              <a:rPr lang="en-US" smtClean="0"/>
              <a:t>10/1/23</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Sample Footer Text</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840719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7E9B64-DC09-41C8-9DE3-DA74AF8D2F97}" type="datetime1">
              <a:rPr lang="en-US" smtClean="0"/>
              <a:t>10/1/23</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1426316227"/>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67E9B64-DC09-41C8-9DE3-DA74AF8D2F97}" type="datetime1">
              <a:rPr lang="en-US" smtClean="0"/>
              <a:t>10/1/23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77461310"/>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67E9B64-DC09-41C8-9DE3-DA74AF8D2F97}" type="datetime1">
              <a:rPr lang="en-US" smtClean="0"/>
              <a:t>10/1/23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3530225130"/>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7E9B64-DC09-41C8-9DE3-DA74AF8D2F97}" type="datetime1">
              <a:rPr lang="en-US" smtClean="0"/>
              <a:t>10/1/23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1151195019"/>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67E9B64-DC09-41C8-9DE3-DA74AF8D2F97}" type="datetime1">
              <a:rPr lang="en-US" smtClean="0"/>
              <a:t>10/1/23</a:t>
            </a:fld>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3557123275"/>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67E9B64-DC09-41C8-9DE3-DA74AF8D2F97}" type="datetime1">
              <a:rPr lang="en-US" smtClean="0"/>
              <a:t>10/1/23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2321457029"/>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6BAD9902-F134-45BD-ABD2-80C28059B090}" type="datetime1">
              <a:rPr lang="en-US" smtClean="0"/>
              <a:t>10/1/23</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5192376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2B04DB0-379A-41B7-9B29-7F42F0D571D5}" type="datetime1">
              <a:rPr lang="en-US" smtClean="0"/>
              <a:t>10/1/23</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2548286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996519-E62D-4F8C-AE1E-36928EC7D15C}" type="datetime1">
              <a:rPr lang="en-US" smtClean="0"/>
              <a:t>10/1/23</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46230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77AEB6-FCE1-4CD5-923B-84E54F1460D5}" type="datetime1">
              <a:rPr lang="en-US" smtClean="0"/>
              <a:t>10/1/23</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4099001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374C2F-71A1-43C9-B2F6-A4FAC8157F1A}" type="datetime1">
              <a:rPr lang="en-US" smtClean="0"/>
              <a:t>10/1/23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002687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631DCC-9916-4BB7-A2E9-25EC84C740A7}" type="datetime1">
              <a:rPr lang="en-US" smtClean="0"/>
              <a:t>10/1/23</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345234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59146A-335D-4B7F-86AE-5D483B1F631C}" type="datetime1">
              <a:rPr lang="en-US" smtClean="0"/>
              <a:t>10/1/23</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2348273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71D8EC-8E17-4CE6-99C2-C22488572868}" type="datetime1">
              <a:rPr lang="en-US" smtClean="0"/>
              <a:t>10/1/23</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454651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750ABA-DFFA-4B13-BB77-624D9164A38B}" type="datetime1">
              <a:rPr lang="en-US" smtClean="0"/>
              <a:t>10/1/23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663075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20A08F-2B1D-4498-A043-7C299B1C2561}" type="datetime1">
              <a:rPr lang="en-US" smtClean="0"/>
              <a:t>10/1/23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637944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567E9B64-DC09-41C8-9DE3-DA74AF8D2F97}" type="datetime1">
              <a:rPr lang="en-US" smtClean="0"/>
              <a:t>10/1/23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Sample Footer Text</a:t>
            </a:r>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E91CC32-6A6B-4E2E-BBA1-6864F305DA26}" type="slidenum">
              <a:rPr lang="en-US" smtClean="0"/>
              <a:t>‹#›</a:t>
            </a:fld>
            <a:endParaRPr lang="en-US" dirty="0"/>
          </a:p>
        </p:txBody>
      </p:sp>
    </p:spTree>
    <p:extLst>
      <p:ext uri="{BB962C8B-B14F-4D97-AF65-F5344CB8AC3E}">
        <p14:creationId xmlns:p14="http://schemas.microsoft.com/office/powerpoint/2010/main" val="32231145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Lst>
  <p:hf hd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hyperlink" Target="https://kafka.apache.org/download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lorful light bulb with business icons">
            <a:extLst>
              <a:ext uri="{FF2B5EF4-FFF2-40B4-BE49-F238E27FC236}">
                <a16:creationId xmlns:a16="http://schemas.microsoft.com/office/drawing/2014/main" id="{12F4B0C2-DA1A-7450-AE5A-F553A6166108}"/>
              </a:ext>
            </a:extLst>
          </p:cNvPr>
          <p:cNvPicPr>
            <a:picLocks noChangeAspect="1"/>
          </p:cNvPicPr>
          <p:nvPr/>
        </p:nvPicPr>
        <p:blipFill rotWithShape="1">
          <a:blip r:embed="rId2"/>
          <a:srcRect l="4901" r="13086" b="1"/>
          <a:stretch/>
        </p:blipFill>
        <p:spPr>
          <a:xfrm>
            <a:off x="190501" y="0"/>
            <a:ext cx="11915774" cy="6858001"/>
          </a:xfrm>
          <a:custGeom>
            <a:avLst/>
            <a:gdLst/>
            <a:ahLst/>
            <a:cxnLst/>
            <a:rect l="l" t="t" r="r" b="b"/>
            <a:pathLst>
              <a:path w="8035000" h="6858001">
                <a:moveTo>
                  <a:pt x="0" y="0"/>
                </a:moveTo>
                <a:lnTo>
                  <a:pt x="8035000" y="0"/>
                </a:lnTo>
                <a:lnTo>
                  <a:pt x="8035000" y="6858001"/>
                </a:lnTo>
                <a:lnTo>
                  <a:pt x="137897" y="6858001"/>
                </a:lnTo>
                <a:lnTo>
                  <a:pt x="274509" y="6844229"/>
                </a:lnTo>
                <a:cubicBezTo>
                  <a:pt x="583423" y="6781017"/>
                  <a:pt x="815799" y="6507690"/>
                  <a:pt x="815799" y="6180089"/>
                </a:cubicBezTo>
                <a:lnTo>
                  <a:pt x="815799" y="677915"/>
                </a:lnTo>
                <a:cubicBezTo>
                  <a:pt x="815799" y="303514"/>
                  <a:pt x="512287" y="2"/>
                  <a:pt x="137886" y="2"/>
                </a:cubicBezTo>
                <a:lnTo>
                  <a:pt x="0" y="2"/>
                </a:lnTo>
                <a:close/>
              </a:path>
            </a:pathLst>
          </a:custGeom>
        </p:spPr>
      </p:pic>
      <p:sp>
        <p:nvSpPr>
          <p:cNvPr id="2" name="Title 1">
            <a:extLst>
              <a:ext uri="{FF2B5EF4-FFF2-40B4-BE49-F238E27FC236}">
                <a16:creationId xmlns:a16="http://schemas.microsoft.com/office/drawing/2014/main" id="{E30D3D3E-9EF5-1D49-0021-2694E4AE6CDA}"/>
              </a:ext>
            </a:extLst>
          </p:cNvPr>
          <p:cNvSpPr>
            <a:spLocks noGrp="1"/>
          </p:cNvSpPr>
          <p:nvPr>
            <p:ph type="ctrTitle"/>
          </p:nvPr>
        </p:nvSpPr>
        <p:spPr>
          <a:xfrm>
            <a:off x="1543049" y="323851"/>
            <a:ext cx="10372725" cy="4143374"/>
          </a:xfrm>
        </p:spPr>
        <p:txBody>
          <a:bodyPr anchor="t">
            <a:normAutofit/>
          </a:bodyPr>
          <a:lstStyle/>
          <a:p>
            <a:r>
              <a:rPr lang="en-US" sz="8800" b="1" dirty="0">
                <a:solidFill>
                  <a:schemeClr val="tx2"/>
                </a:solidFill>
              </a:rPr>
              <a:t>        BIG DATA                           TECHNOLOGY        FINAL PROJECT</a:t>
            </a:r>
            <a:endParaRPr lang="en-AE" sz="4800" b="1" dirty="0">
              <a:solidFill>
                <a:schemeClr val="tx2"/>
              </a:solidFill>
            </a:endParaRPr>
          </a:p>
        </p:txBody>
      </p:sp>
      <p:sp>
        <p:nvSpPr>
          <p:cNvPr id="3" name="Subtitle 2">
            <a:extLst>
              <a:ext uri="{FF2B5EF4-FFF2-40B4-BE49-F238E27FC236}">
                <a16:creationId xmlns:a16="http://schemas.microsoft.com/office/drawing/2014/main" id="{CF09FFAC-7919-C1F0-1E51-A08B7F5E0B8B}"/>
              </a:ext>
            </a:extLst>
          </p:cNvPr>
          <p:cNvSpPr>
            <a:spLocks noGrp="1"/>
          </p:cNvSpPr>
          <p:nvPr>
            <p:ph type="subTitle" idx="1"/>
          </p:nvPr>
        </p:nvSpPr>
        <p:spPr>
          <a:xfrm>
            <a:off x="1857375" y="4762123"/>
            <a:ext cx="9305925" cy="1257678"/>
          </a:xfrm>
        </p:spPr>
        <p:txBody>
          <a:bodyPr anchor="b">
            <a:normAutofit/>
          </a:bodyPr>
          <a:lstStyle/>
          <a:p>
            <a:endParaRPr lang="en-AE" dirty="0"/>
          </a:p>
        </p:txBody>
      </p:sp>
    </p:spTree>
    <p:extLst>
      <p:ext uri="{BB962C8B-B14F-4D97-AF65-F5344CB8AC3E}">
        <p14:creationId xmlns:p14="http://schemas.microsoft.com/office/powerpoint/2010/main" val="1504017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8B548-1813-C74D-C055-B5E0B5041DAB}"/>
              </a:ext>
            </a:extLst>
          </p:cNvPr>
          <p:cNvSpPr>
            <a:spLocks noGrp="1"/>
          </p:cNvSpPr>
          <p:nvPr>
            <p:ph type="title"/>
          </p:nvPr>
        </p:nvSpPr>
        <p:spPr/>
        <p:txBody>
          <a:bodyPr/>
          <a:lstStyle/>
          <a:p>
            <a:r>
              <a:rPr lang="en-US" dirty="0"/>
              <a:t>Spark Streaming from </a:t>
            </a:r>
            <a:r>
              <a:rPr lang="en-US" dirty="0" err="1"/>
              <a:t>kafka</a:t>
            </a:r>
            <a:r>
              <a:rPr lang="en-US" dirty="0"/>
              <a:t> to </a:t>
            </a:r>
            <a:r>
              <a:rPr lang="en-US" dirty="0" err="1"/>
              <a:t>Hbase</a:t>
            </a:r>
            <a:r>
              <a:rPr lang="en-US" dirty="0"/>
              <a:t>..</a:t>
            </a:r>
            <a:endParaRPr lang="en-AE"/>
          </a:p>
        </p:txBody>
      </p:sp>
      <p:sp>
        <p:nvSpPr>
          <p:cNvPr id="4" name="Date Placeholder 3">
            <a:extLst>
              <a:ext uri="{FF2B5EF4-FFF2-40B4-BE49-F238E27FC236}">
                <a16:creationId xmlns:a16="http://schemas.microsoft.com/office/drawing/2014/main" id="{47EF464C-C922-CF8D-55DF-3EE06C0D0EB0}"/>
              </a:ext>
            </a:extLst>
          </p:cNvPr>
          <p:cNvSpPr>
            <a:spLocks noGrp="1"/>
          </p:cNvSpPr>
          <p:nvPr>
            <p:ph type="dt" sz="half" idx="10"/>
          </p:nvPr>
        </p:nvSpPr>
        <p:spPr/>
        <p:txBody>
          <a:bodyPr/>
          <a:lstStyle/>
          <a:p>
            <a:fld id="{0F996519-E62D-4F8C-AE1E-36928EC7D15C}" type="datetime1">
              <a:rPr lang="en-US" smtClean="0"/>
              <a:t>10/1/23</a:t>
            </a:fld>
            <a:endParaRPr lang="en-US"/>
          </a:p>
        </p:txBody>
      </p:sp>
      <p:sp>
        <p:nvSpPr>
          <p:cNvPr id="5" name="Footer Placeholder 4">
            <a:extLst>
              <a:ext uri="{FF2B5EF4-FFF2-40B4-BE49-F238E27FC236}">
                <a16:creationId xmlns:a16="http://schemas.microsoft.com/office/drawing/2014/main" id="{4FB8AD01-A917-C04F-7C4E-5374EDDB2006}"/>
              </a:ext>
            </a:extLst>
          </p:cNvPr>
          <p:cNvSpPr>
            <a:spLocks noGrp="1"/>
          </p:cNvSpPr>
          <p:nvPr>
            <p:ph type="ftr" sz="quarter" idx="11"/>
          </p:nvPr>
        </p:nvSpPr>
        <p:spPr/>
        <p:txBody>
          <a:bodyPr/>
          <a:lstStyle/>
          <a:p>
            <a:pPr defTabSz="914400">
              <a:spcAft>
                <a:spcPts val="600"/>
              </a:spcAft>
            </a:pPr>
            <a:r>
              <a:rPr lang="en-US" b="0" i="0" dirty="0">
                <a:solidFill>
                  <a:srgbClr val="374151"/>
                </a:solidFill>
                <a:effectLst/>
                <a:latin typeface="Söhne"/>
              </a:rPr>
              <a:t>© [2023] </a:t>
            </a:r>
            <a:r>
              <a:rPr lang="en-US" b="0" i="0" dirty="0" err="1">
                <a:solidFill>
                  <a:srgbClr val="374151"/>
                </a:solidFill>
                <a:effectLst/>
                <a:latin typeface="Söhne"/>
              </a:rPr>
              <a:t>Nahom</a:t>
            </a:r>
            <a:r>
              <a:rPr lang="en-US" b="0" i="0" dirty="0">
                <a:solidFill>
                  <a:srgbClr val="374151"/>
                </a:solidFill>
                <a:effectLst/>
                <a:latin typeface="Söhne"/>
              </a:rPr>
              <a:t> - Saroj | All rights reserved.</a:t>
            </a:r>
            <a:endParaRPr lang="en-US" b="0" i="0" kern="1200" dirty="0">
              <a:solidFill>
                <a:schemeClr val="tx1"/>
              </a:solidFill>
              <a:latin typeface="+mn-lt"/>
              <a:ea typeface="+mn-ea"/>
              <a:cs typeface="+mn-cs"/>
            </a:endParaRPr>
          </a:p>
        </p:txBody>
      </p:sp>
      <p:sp>
        <p:nvSpPr>
          <p:cNvPr id="6" name="Slide Number Placeholder 5">
            <a:extLst>
              <a:ext uri="{FF2B5EF4-FFF2-40B4-BE49-F238E27FC236}">
                <a16:creationId xmlns:a16="http://schemas.microsoft.com/office/drawing/2014/main" id="{64763053-590B-C005-F4C1-FC8C707D1FF6}"/>
              </a:ext>
            </a:extLst>
          </p:cNvPr>
          <p:cNvSpPr>
            <a:spLocks noGrp="1"/>
          </p:cNvSpPr>
          <p:nvPr>
            <p:ph type="sldNum" sz="quarter" idx="12"/>
          </p:nvPr>
        </p:nvSpPr>
        <p:spPr/>
        <p:txBody>
          <a:bodyPr/>
          <a:lstStyle/>
          <a:p>
            <a:fld id="{6E91CC32-6A6B-4E2E-BBA1-6864F305DA26}" type="slidenum">
              <a:rPr lang="en-US" smtClean="0"/>
              <a:t>10</a:t>
            </a:fld>
            <a:endParaRPr lang="en-US"/>
          </a:p>
        </p:txBody>
      </p:sp>
      <p:pic>
        <p:nvPicPr>
          <p:cNvPr id="10" name="Content Placeholder 9">
            <a:extLst>
              <a:ext uri="{FF2B5EF4-FFF2-40B4-BE49-F238E27FC236}">
                <a16:creationId xmlns:a16="http://schemas.microsoft.com/office/drawing/2014/main" id="{D388EB17-FADB-DEEF-9528-6F97AA87D2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7897" y="2335237"/>
            <a:ext cx="5191721" cy="3684563"/>
          </a:xfrm>
        </p:spPr>
      </p:pic>
      <p:pic>
        <p:nvPicPr>
          <p:cNvPr id="12" name="Picture 11" descr="A screenshot of a computer&#10;&#10;Description automatically generated">
            <a:extLst>
              <a:ext uri="{FF2B5EF4-FFF2-40B4-BE49-F238E27FC236}">
                <a16:creationId xmlns:a16="http://schemas.microsoft.com/office/drawing/2014/main" id="{B4B0D22F-60A9-A2BF-D568-96EF32DC1E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294" y="2335236"/>
            <a:ext cx="5662247" cy="4056601"/>
          </a:xfrm>
          <a:prstGeom prst="rect">
            <a:avLst/>
          </a:prstGeom>
        </p:spPr>
      </p:pic>
    </p:spTree>
    <p:extLst>
      <p:ext uri="{BB962C8B-B14F-4D97-AF65-F5344CB8AC3E}">
        <p14:creationId xmlns:p14="http://schemas.microsoft.com/office/powerpoint/2010/main" val="1989088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4" name="Group 12">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5" name="Rectangle 13">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AE"/>
            </a:p>
          </p:txBody>
        </p:sp>
        <p:sp>
          <p:nvSpPr>
            <p:cNvPr id="26"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en-AE"/>
            </a:p>
          </p:txBody>
        </p:sp>
      </p:grpSp>
      <p:sp>
        <p:nvSpPr>
          <p:cNvPr id="2" name="Title 1">
            <a:extLst>
              <a:ext uri="{FF2B5EF4-FFF2-40B4-BE49-F238E27FC236}">
                <a16:creationId xmlns:a16="http://schemas.microsoft.com/office/drawing/2014/main" id="{969226D4-B26A-1D25-CC26-2CF58B164E7A}"/>
              </a:ext>
            </a:extLst>
          </p:cNvPr>
          <p:cNvSpPr>
            <a:spLocks noGrp="1"/>
          </p:cNvSpPr>
          <p:nvPr>
            <p:ph type="title"/>
          </p:nvPr>
        </p:nvSpPr>
        <p:spPr>
          <a:xfrm>
            <a:off x="1154954" y="627526"/>
            <a:ext cx="8761413" cy="891744"/>
          </a:xfrm>
        </p:spPr>
        <p:txBody>
          <a:bodyPr>
            <a:normAutofit/>
          </a:bodyPr>
          <a:lstStyle/>
          <a:p>
            <a:r>
              <a:rPr lang="en" dirty="0">
                <a:solidFill>
                  <a:srgbClr val="FFFFFF"/>
                </a:solidFill>
              </a:rPr>
              <a:t>In Depth Insight..</a:t>
            </a:r>
            <a:endParaRPr lang="en-AE" dirty="0">
              <a:solidFill>
                <a:srgbClr val="FFFFFF"/>
              </a:solidFill>
            </a:endParaRPr>
          </a:p>
        </p:txBody>
      </p:sp>
      <p:sp>
        <p:nvSpPr>
          <p:cNvPr id="27" name="Rectangle 16">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E"/>
          </a:p>
        </p:txBody>
      </p:sp>
      <p:sp>
        <p:nvSpPr>
          <p:cNvPr id="6" name="Slide Number Placeholder 5">
            <a:extLst>
              <a:ext uri="{FF2B5EF4-FFF2-40B4-BE49-F238E27FC236}">
                <a16:creationId xmlns:a16="http://schemas.microsoft.com/office/drawing/2014/main" id="{DBAADDC7-5CE8-7D58-8D9D-8AB478AF04FC}"/>
              </a:ext>
            </a:extLst>
          </p:cNvPr>
          <p:cNvSpPr>
            <a:spLocks noGrp="1"/>
          </p:cNvSpPr>
          <p:nvPr>
            <p:ph type="sldNum" sz="quarter" idx="12"/>
          </p:nvPr>
        </p:nvSpPr>
        <p:spPr>
          <a:xfrm>
            <a:off x="10352540" y="295729"/>
            <a:ext cx="838199" cy="767687"/>
          </a:xfrm>
        </p:spPr>
        <p:txBody>
          <a:bodyPr>
            <a:normAutofit/>
          </a:bodyPr>
          <a:lstStyle/>
          <a:p>
            <a:pPr>
              <a:spcAft>
                <a:spcPts val="600"/>
              </a:spcAft>
            </a:pPr>
            <a:fld id="{6E91CC32-6A6B-4E2E-BBA1-6864F305DA26}" type="slidenum">
              <a:rPr lang="en-US">
                <a:solidFill>
                  <a:srgbClr val="FFFFFF"/>
                </a:solidFill>
              </a:rPr>
              <a:pPr>
                <a:spcAft>
                  <a:spcPts val="600"/>
                </a:spcAft>
              </a:pPr>
              <a:t>11</a:t>
            </a:fld>
            <a:endParaRPr lang="en-US">
              <a:solidFill>
                <a:srgbClr val="FFFFFF"/>
              </a:solidFill>
            </a:endParaRPr>
          </a:p>
        </p:txBody>
      </p:sp>
      <p:sp>
        <p:nvSpPr>
          <p:cNvPr id="5" name="Footer Placeholder 4">
            <a:extLst>
              <a:ext uri="{FF2B5EF4-FFF2-40B4-BE49-F238E27FC236}">
                <a16:creationId xmlns:a16="http://schemas.microsoft.com/office/drawing/2014/main" id="{F4162802-B223-6531-EEFF-04FA40F9A5EF}"/>
              </a:ext>
            </a:extLst>
          </p:cNvPr>
          <p:cNvSpPr>
            <a:spLocks noGrp="1"/>
          </p:cNvSpPr>
          <p:nvPr>
            <p:ph type="ftr" sz="quarter" idx="11"/>
          </p:nvPr>
        </p:nvSpPr>
        <p:spPr>
          <a:xfrm>
            <a:off x="561110" y="6391838"/>
            <a:ext cx="3859795" cy="304801"/>
          </a:xfrm>
        </p:spPr>
        <p:txBody>
          <a:bodyPr>
            <a:normAutofit/>
          </a:bodyPr>
          <a:lstStyle/>
          <a:p>
            <a:pPr defTabSz="914400">
              <a:spcAft>
                <a:spcPts val="600"/>
              </a:spcAft>
            </a:pPr>
            <a:r>
              <a:rPr lang="en-US" b="0" i="0" dirty="0">
                <a:solidFill>
                  <a:srgbClr val="374151"/>
                </a:solidFill>
                <a:effectLst/>
                <a:latin typeface="Söhne"/>
              </a:rPr>
              <a:t>© [2023] </a:t>
            </a:r>
            <a:r>
              <a:rPr lang="en-US" b="0" i="0" dirty="0" err="1">
                <a:solidFill>
                  <a:srgbClr val="374151"/>
                </a:solidFill>
                <a:effectLst/>
                <a:latin typeface="Söhne"/>
              </a:rPr>
              <a:t>Nahom</a:t>
            </a:r>
            <a:r>
              <a:rPr lang="en-US" b="0" i="0" dirty="0">
                <a:solidFill>
                  <a:srgbClr val="374151"/>
                </a:solidFill>
                <a:effectLst/>
                <a:latin typeface="Söhne"/>
              </a:rPr>
              <a:t> - Saroj | All rights reserved.</a:t>
            </a:r>
            <a:endParaRPr lang="en-US" b="0" i="0" kern="1200" dirty="0">
              <a:solidFill>
                <a:schemeClr val="tx1"/>
              </a:solidFill>
              <a:latin typeface="+mn-lt"/>
              <a:ea typeface="+mn-ea"/>
              <a:cs typeface="+mn-cs"/>
            </a:endParaRPr>
          </a:p>
        </p:txBody>
      </p:sp>
      <p:sp>
        <p:nvSpPr>
          <p:cNvPr id="4" name="Date Placeholder 3">
            <a:extLst>
              <a:ext uri="{FF2B5EF4-FFF2-40B4-BE49-F238E27FC236}">
                <a16:creationId xmlns:a16="http://schemas.microsoft.com/office/drawing/2014/main" id="{AB3208A1-C330-1053-8172-88815A8D6350}"/>
              </a:ext>
            </a:extLst>
          </p:cNvPr>
          <p:cNvSpPr>
            <a:spLocks noGrp="1"/>
          </p:cNvSpPr>
          <p:nvPr>
            <p:ph type="dt" sz="half" idx="10"/>
          </p:nvPr>
        </p:nvSpPr>
        <p:spPr>
          <a:xfrm>
            <a:off x="10653104" y="6391838"/>
            <a:ext cx="990599" cy="304799"/>
          </a:xfrm>
        </p:spPr>
        <p:txBody>
          <a:bodyPr>
            <a:normAutofit/>
          </a:bodyPr>
          <a:lstStyle/>
          <a:p>
            <a:pPr>
              <a:spcAft>
                <a:spcPts val="600"/>
              </a:spcAft>
            </a:pPr>
            <a:fld id="{0F996519-E62D-4F8C-AE1E-36928EC7D15C}" type="datetime1">
              <a:rPr lang="en-US" smtClean="0"/>
              <a:pPr>
                <a:spcAft>
                  <a:spcPts val="600"/>
                </a:spcAft>
              </a:pPr>
              <a:t>10/1/23</a:t>
            </a:fld>
            <a:endParaRPr lang="en-US"/>
          </a:p>
        </p:txBody>
      </p:sp>
      <p:graphicFrame>
        <p:nvGraphicFramePr>
          <p:cNvPr id="8" name="Content Placeholder 2">
            <a:extLst>
              <a:ext uri="{FF2B5EF4-FFF2-40B4-BE49-F238E27FC236}">
                <a16:creationId xmlns:a16="http://schemas.microsoft.com/office/drawing/2014/main" id="{42BE281F-A898-7EDC-1F0E-0C61CC081052}"/>
              </a:ext>
            </a:extLst>
          </p:cNvPr>
          <p:cNvGraphicFramePr>
            <a:graphicFrameLocks noGrp="1"/>
          </p:cNvGraphicFramePr>
          <p:nvPr>
            <p:ph idx="1"/>
            <p:extLst>
              <p:ext uri="{D42A27DB-BD31-4B8C-83A1-F6EECF244321}">
                <p14:modId xmlns:p14="http://schemas.microsoft.com/office/powerpoint/2010/main" val="738462176"/>
              </p:ext>
            </p:extLst>
          </p:nvPr>
        </p:nvGraphicFramePr>
        <p:xfrm>
          <a:off x="1283308" y="1543898"/>
          <a:ext cx="9625383" cy="45498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695040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42686-DA91-78F2-3390-10843B5EF575}"/>
              </a:ext>
            </a:extLst>
          </p:cNvPr>
          <p:cNvSpPr>
            <a:spLocks noGrp="1"/>
          </p:cNvSpPr>
          <p:nvPr>
            <p:ph type="title"/>
          </p:nvPr>
        </p:nvSpPr>
        <p:spPr>
          <a:xfrm>
            <a:off x="1154954" y="509048"/>
            <a:ext cx="8761413" cy="857840"/>
          </a:xfrm>
        </p:spPr>
        <p:txBody>
          <a:bodyPr/>
          <a:lstStyle/>
          <a:p>
            <a:r>
              <a:rPr lang="en-GB" dirty="0"/>
              <a:t>Spark SQL from HBase to HDFS..</a:t>
            </a:r>
            <a:endParaRPr lang="en-AE" dirty="0"/>
          </a:p>
        </p:txBody>
      </p:sp>
      <p:pic>
        <p:nvPicPr>
          <p:cNvPr id="8" name="Content Placeholder 7" descr="A screenshot of a computer&#10;&#10;Description automatically generated">
            <a:extLst>
              <a:ext uri="{FF2B5EF4-FFF2-40B4-BE49-F238E27FC236}">
                <a16:creationId xmlns:a16="http://schemas.microsoft.com/office/drawing/2014/main" id="{9011D250-42DA-2C7A-4DB8-123D4DEE00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407" y="1981014"/>
            <a:ext cx="4635850" cy="4293662"/>
          </a:xfrm>
        </p:spPr>
      </p:pic>
      <p:sp>
        <p:nvSpPr>
          <p:cNvPr id="4" name="Date Placeholder 3">
            <a:extLst>
              <a:ext uri="{FF2B5EF4-FFF2-40B4-BE49-F238E27FC236}">
                <a16:creationId xmlns:a16="http://schemas.microsoft.com/office/drawing/2014/main" id="{23DBC76F-14B4-093A-A8F9-74C2C4656547}"/>
              </a:ext>
            </a:extLst>
          </p:cNvPr>
          <p:cNvSpPr>
            <a:spLocks noGrp="1"/>
          </p:cNvSpPr>
          <p:nvPr>
            <p:ph type="dt" sz="half" idx="10"/>
          </p:nvPr>
        </p:nvSpPr>
        <p:spPr/>
        <p:txBody>
          <a:bodyPr/>
          <a:lstStyle/>
          <a:p>
            <a:fld id="{0F996519-E62D-4F8C-AE1E-36928EC7D15C}" type="datetime1">
              <a:rPr lang="en-US" smtClean="0"/>
              <a:t>10/1/23</a:t>
            </a:fld>
            <a:endParaRPr lang="en-US"/>
          </a:p>
        </p:txBody>
      </p:sp>
      <p:sp>
        <p:nvSpPr>
          <p:cNvPr id="5" name="Footer Placeholder 4">
            <a:extLst>
              <a:ext uri="{FF2B5EF4-FFF2-40B4-BE49-F238E27FC236}">
                <a16:creationId xmlns:a16="http://schemas.microsoft.com/office/drawing/2014/main" id="{3B508F46-7F29-6971-2A7A-38F200184DA3}"/>
              </a:ext>
            </a:extLst>
          </p:cNvPr>
          <p:cNvSpPr>
            <a:spLocks noGrp="1"/>
          </p:cNvSpPr>
          <p:nvPr>
            <p:ph type="ftr" sz="quarter" idx="11"/>
          </p:nvPr>
        </p:nvSpPr>
        <p:spPr/>
        <p:txBody>
          <a:bodyPr/>
          <a:lstStyle/>
          <a:p>
            <a:pPr defTabSz="914400">
              <a:spcAft>
                <a:spcPts val="600"/>
              </a:spcAft>
            </a:pPr>
            <a:r>
              <a:rPr lang="en-US" b="0" i="0" dirty="0">
                <a:solidFill>
                  <a:srgbClr val="374151"/>
                </a:solidFill>
                <a:effectLst/>
                <a:latin typeface="Söhne"/>
              </a:rPr>
              <a:t>© [2023] </a:t>
            </a:r>
            <a:r>
              <a:rPr lang="en-US" b="0" i="0" dirty="0" err="1">
                <a:solidFill>
                  <a:srgbClr val="374151"/>
                </a:solidFill>
                <a:effectLst/>
                <a:latin typeface="Söhne"/>
              </a:rPr>
              <a:t>Nahom</a:t>
            </a:r>
            <a:r>
              <a:rPr lang="en-US" b="0" i="0" dirty="0">
                <a:solidFill>
                  <a:srgbClr val="374151"/>
                </a:solidFill>
                <a:effectLst/>
                <a:latin typeface="Söhne"/>
              </a:rPr>
              <a:t> - Saroj | All rights reserved.</a:t>
            </a:r>
            <a:endParaRPr lang="en-US" b="0" i="0" kern="1200" dirty="0">
              <a:solidFill>
                <a:schemeClr val="tx1"/>
              </a:solidFill>
              <a:latin typeface="+mn-lt"/>
              <a:ea typeface="+mn-ea"/>
              <a:cs typeface="+mn-cs"/>
            </a:endParaRPr>
          </a:p>
        </p:txBody>
      </p:sp>
      <p:sp>
        <p:nvSpPr>
          <p:cNvPr id="6" name="Slide Number Placeholder 5">
            <a:extLst>
              <a:ext uri="{FF2B5EF4-FFF2-40B4-BE49-F238E27FC236}">
                <a16:creationId xmlns:a16="http://schemas.microsoft.com/office/drawing/2014/main" id="{70718FDC-E132-B530-CCA8-367CAF5BE1B0}"/>
              </a:ext>
            </a:extLst>
          </p:cNvPr>
          <p:cNvSpPr>
            <a:spLocks noGrp="1"/>
          </p:cNvSpPr>
          <p:nvPr>
            <p:ph type="sldNum" sz="quarter" idx="12"/>
          </p:nvPr>
        </p:nvSpPr>
        <p:spPr/>
        <p:txBody>
          <a:bodyPr/>
          <a:lstStyle/>
          <a:p>
            <a:fld id="{6E91CC32-6A6B-4E2E-BBA1-6864F305DA26}" type="slidenum">
              <a:rPr lang="en-US" smtClean="0"/>
              <a:t>12</a:t>
            </a:fld>
            <a:endParaRPr lang="en-US"/>
          </a:p>
        </p:txBody>
      </p:sp>
      <p:pic>
        <p:nvPicPr>
          <p:cNvPr id="10" name="Picture 9" descr="A computer screen shot of a computer screen&#10;&#10;Description automatically generated">
            <a:extLst>
              <a:ext uri="{FF2B5EF4-FFF2-40B4-BE49-F238E27FC236}">
                <a16:creationId xmlns:a16="http://schemas.microsoft.com/office/drawing/2014/main" id="{56B2EE19-0736-61C4-43E3-C8ADB46EE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2464" y="1501684"/>
            <a:ext cx="7082129" cy="4772992"/>
          </a:xfrm>
          <a:prstGeom prst="rect">
            <a:avLst/>
          </a:prstGeom>
        </p:spPr>
      </p:pic>
    </p:spTree>
    <p:extLst>
      <p:ext uri="{BB962C8B-B14F-4D97-AF65-F5344CB8AC3E}">
        <p14:creationId xmlns:p14="http://schemas.microsoft.com/office/powerpoint/2010/main" val="4232056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27F86-6FBD-B7BF-79AB-BC15ABDBB32B}"/>
              </a:ext>
            </a:extLst>
          </p:cNvPr>
          <p:cNvSpPr>
            <a:spLocks noGrp="1"/>
          </p:cNvSpPr>
          <p:nvPr>
            <p:ph type="title"/>
          </p:nvPr>
        </p:nvSpPr>
        <p:spPr>
          <a:xfrm>
            <a:off x="2969443" y="518474"/>
            <a:ext cx="6381948" cy="688157"/>
          </a:xfrm>
        </p:spPr>
        <p:txBody>
          <a:bodyPr/>
          <a:lstStyle/>
          <a:p>
            <a:r>
              <a:rPr lang="en" sz="3600" dirty="0">
                <a:solidFill>
                  <a:schemeClr val="tx1"/>
                </a:solidFill>
              </a:rPr>
              <a:t>              </a:t>
            </a:r>
            <a:r>
              <a:rPr lang="en" sz="3600" dirty="0">
                <a:solidFill>
                  <a:schemeClr val="bg1"/>
                </a:solidFill>
              </a:rPr>
              <a:t>Hive CSV Files</a:t>
            </a:r>
            <a:endParaRPr lang="en-AE" dirty="0">
              <a:solidFill>
                <a:schemeClr val="bg1"/>
              </a:solidFill>
            </a:endParaRPr>
          </a:p>
        </p:txBody>
      </p:sp>
      <p:pic>
        <p:nvPicPr>
          <p:cNvPr id="8" name="Content Placeholder 7" descr="A screenshot of a computer">
            <a:extLst>
              <a:ext uri="{FF2B5EF4-FFF2-40B4-BE49-F238E27FC236}">
                <a16:creationId xmlns:a16="http://schemas.microsoft.com/office/drawing/2014/main" id="{AC82BA70-06CE-873D-6C63-776D65703B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662" y="1304394"/>
            <a:ext cx="5970338" cy="4989680"/>
          </a:xfrm>
        </p:spPr>
      </p:pic>
      <p:sp>
        <p:nvSpPr>
          <p:cNvPr id="4" name="Date Placeholder 3">
            <a:extLst>
              <a:ext uri="{FF2B5EF4-FFF2-40B4-BE49-F238E27FC236}">
                <a16:creationId xmlns:a16="http://schemas.microsoft.com/office/drawing/2014/main" id="{9B1D8958-120C-C48B-B986-EDC8EF2B0AEB}"/>
              </a:ext>
            </a:extLst>
          </p:cNvPr>
          <p:cNvSpPr>
            <a:spLocks noGrp="1"/>
          </p:cNvSpPr>
          <p:nvPr>
            <p:ph type="dt" sz="half" idx="10"/>
          </p:nvPr>
        </p:nvSpPr>
        <p:spPr/>
        <p:txBody>
          <a:bodyPr/>
          <a:lstStyle/>
          <a:p>
            <a:fld id="{0F996519-E62D-4F8C-AE1E-36928EC7D15C}" type="datetime1">
              <a:rPr lang="en-US" smtClean="0"/>
              <a:t>10/1/23</a:t>
            </a:fld>
            <a:endParaRPr lang="en-US"/>
          </a:p>
        </p:txBody>
      </p:sp>
      <p:sp>
        <p:nvSpPr>
          <p:cNvPr id="5" name="Footer Placeholder 4">
            <a:extLst>
              <a:ext uri="{FF2B5EF4-FFF2-40B4-BE49-F238E27FC236}">
                <a16:creationId xmlns:a16="http://schemas.microsoft.com/office/drawing/2014/main" id="{626FAE0F-7151-9AFF-4573-025948DDBBB2}"/>
              </a:ext>
            </a:extLst>
          </p:cNvPr>
          <p:cNvSpPr>
            <a:spLocks noGrp="1"/>
          </p:cNvSpPr>
          <p:nvPr>
            <p:ph type="ftr" sz="quarter" idx="11"/>
          </p:nvPr>
        </p:nvSpPr>
        <p:spPr/>
        <p:txBody>
          <a:bodyPr/>
          <a:lstStyle/>
          <a:p>
            <a:pPr defTabSz="914400">
              <a:spcAft>
                <a:spcPts val="600"/>
              </a:spcAft>
            </a:pPr>
            <a:r>
              <a:rPr lang="en-US" b="0" i="0" dirty="0">
                <a:solidFill>
                  <a:srgbClr val="374151"/>
                </a:solidFill>
                <a:effectLst/>
                <a:latin typeface="Söhne"/>
              </a:rPr>
              <a:t>© [2023] </a:t>
            </a:r>
            <a:r>
              <a:rPr lang="en-US" b="0" i="0" dirty="0" err="1">
                <a:solidFill>
                  <a:srgbClr val="374151"/>
                </a:solidFill>
                <a:effectLst/>
                <a:latin typeface="Söhne"/>
              </a:rPr>
              <a:t>Nahom</a:t>
            </a:r>
            <a:r>
              <a:rPr lang="en-US" b="0" i="0" dirty="0">
                <a:solidFill>
                  <a:srgbClr val="374151"/>
                </a:solidFill>
                <a:effectLst/>
                <a:latin typeface="Söhne"/>
              </a:rPr>
              <a:t> - Saroj | All rights reserved.</a:t>
            </a:r>
            <a:endParaRPr lang="en-US" b="0" i="0" kern="1200" dirty="0">
              <a:solidFill>
                <a:schemeClr val="tx1"/>
              </a:solidFill>
              <a:latin typeface="+mn-lt"/>
              <a:ea typeface="+mn-ea"/>
              <a:cs typeface="+mn-cs"/>
            </a:endParaRPr>
          </a:p>
        </p:txBody>
      </p:sp>
      <p:sp>
        <p:nvSpPr>
          <p:cNvPr id="6" name="Slide Number Placeholder 5">
            <a:extLst>
              <a:ext uri="{FF2B5EF4-FFF2-40B4-BE49-F238E27FC236}">
                <a16:creationId xmlns:a16="http://schemas.microsoft.com/office/drawing/2014/main" id="{792E22E8-FD18-7CAC-0B2F-547B835B1686}"/>
              </a:ext>
            </a:extLst>
          </p:cNvPr>
          <p:cNvSpPr>
            <a:spLocks noGrp="1"/>
          </p:cNvSpPr>
          <p:nvPr>
            <p:ph type="sldNum" sz="quarter" idx="12"/>
          </p:nvPr>
        </p:nvSpPr>
        <p:spPr/>
        <p:txBody>
          <a:bodyPr/>
          <a:lstStyle/>
          <a:p>
            <a:fld id="{6E91CC32-6A6B-4E2E-BBA1-6864F305DA26}" type="slidenum">
              <a:rPr lang="en-US" smtClean="0"/>
              <a:t>13</a:t>
            </a:fld>
            <a:endParaRPr lang="en-US"/>
          </a:p>
        </p:txBody>
      </p:sp>
      <p:pic>
        <p:nvPicPr>
          <p:cNvPr id="10" name="Picture 9" descr="A screenshot of a computer&#10;&#10;Description automatically generated">
            <a:extLst>
              <a:ext uri="{FF2B5EF4-FFF2-40B4-BE49-F238E27FC236}">
                <a16:creationId xmlns:a16="http://schemas.microsoft.com/office/drawing/2014/main" id="{32A78A1F-D904-9B07-D21D-8E5AF69B48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794" y="1186710"/>
            <a:ext cx="5808617" cy="5509926"/>
          </a:xfrm>
          <a:prstGeom prst="rect">
            <a:avLst/>
          </a:prstGeom>
        </p:spPr>
      </p:pic>
    </p:spTree>
    <p:extLst>
      <p:ext uri="{BB962C8B-B14F-4D97-AF65-F5344CB8AC3E}">
        <p14:creationId xmlns:p14="http://schemas.microsoft.com/office/powerpoint/2010/main" val="3046305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C21DA-633E-324A-83B7-F278BFE3C0AB}"/>
              </a:ext>
            </a:extLst>
          </p:cNvPr>
          <p:cNvSpPr>
            <a:spLocks noGrp="1"/>
          </p:cNvSpPr>
          <p:nvPr>
            <p:ph type="title"/>
          </p:nvPr>
        </p:nvSpPr>
        <p:spPr>
          <a:xfrm>
            <a:off x="2061609" y="527900"/>
            <a:ext cx="7823616" cy="697585"/>
          </a:xfrm>
        </p:spPr>
        <p:txBody>
          <a:bodyPr/>
          <a:lstStyle/>
          <a:p>
            <a:r>
              <a:rPr lang="en" dirty="0">
                <a:solidFill>
                  <a:srgbClr val="46ABEE"/>
                </a:solidFill>
              </a:rPr>
              <a:t>                </a:t>
            </a:r>
            <a:r>
              <a:rPr lang="en" dirty="0"/>
              <a:t>Hive Table Contents..</a:t>
            </a:r>
            <a:endParaRPr lang="en-AE" dirty="0"/>
          </a:p>
        </p:txBody>
      </p:sp>
      <p:pic>
        <p:nvPicPr>
          <p:cNvPr id="8" name="Content Placeholder 7" descr="A screenshot of a computer&#10;&#10;Description automatically generated">
            <a:extLst>
              <a:ext uri="{FF2B5EF4-FFF2-40B4-BE49-F238E27FC236}">
                <a16:creationId xmlns:a16="http://schemas.microsoft.com/office/drawing/2014/main" id="{65F8B24E-824B-34FF-C896-DCCB73F6E0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779" y="1361662"/>
            <a:ext cx="5611924" cy="4847959"/>
          </a:xfrm>
        </p:spPr>
      </p:pic>
      <p:sp>
        <p:nvSpPr>
          <p:cNvPr id="4" name="Date Placeholder 3">
            <a:extLst>
              <a:ext uri="{FF2B5EF4-FFF2-40B4-BE49-F238E27FC236}">
                <a16:creationId xmlns:a16="http://schemas.microsoft.com/office/drawing/2014/main" id="{F73E574F-216B-C611-88CF-79B3477D62DB}"/>
              </a:ext>
            </a:extLst>
          </p:cNvPr>
          <p:cNvSpPr>
            <a:spLocks noGrp="1"/>
          </p:cNvSpPr>
          <p:nvPr>
            <p:ph type="dt" sz="half" idx="10"/>
          </p:nvPr>
        </p:nvSpPr>
        <p:spPr/>
        <p:txBody>
          <a:bodyPr/>
          <a:lstStyle/>
          <a:p>
            <a:fld id="{0F996519-E62D-4F8C-AE1E-36928EC7D15C}" type="datetime1">
              <a:rPr lang="en-US" smtClean="0"/>
              <a:t>10/1/23</a:t>
            </a:fld>
            <a:endParaRPr lang="en-US"/>
          </a:p>
        </p:txBody>
      </p:sp>
      <p:sp>
        <p:nvSpPr>
          <p:cNvPr id="5" name="Footer Placeholder 4">
            <a:extLst>
              <a:ext uri="{FF2B5EF4-FFF2-40B4-BE49-F238E27FC236}">
                <a16:creationId xmlns:a16="http://schemas.microsoft.com/office/drawing/2014/main" id="{8CFFA9CF-EC77-F8AC-407E-04F86F331DC7}"/>
              </a:ext>
            </a:extLst>
          </p:cNvPr>
          <p:cNvSpPr>
            <a:spLocks noGrp="1"/>
          </p:cNvSpPr>
          <p:nvPr>
            <p:ph type="ftr" sz="quarter" idx="11"/>
          </p:nvPr>
        </p:nvSpPr>
        <p:spPr/>
        <p:txBody>
          <a:bodyPr/>
          <a:lstStyle/>
          <a:p>
            <a:r>
              <a:rPr lang="en-US" b="0" i="0" dirty="0">
                <a:solidFill>
                  <a:srgbClr val="374151"/>
                </a:solidFill>
                <a:effectLst/>
                <a:latin typeface="Söhne"/>
              </a:rPr>
              <a:t>© [2023] </a:t>
            </a:r>
            <a:r>
              <a:rPr lang="en-US" b="0" i="0" dirty="0" err="1">
                <a:solidFill>
                  <a:srgbClr val="374151"/>
                </a:solidFill>
                <a:effectLst/>
                <a:latin typeface="Söhne"/>
              </a:rPr>
              <a:t>Nahom</a:t>
            </a:r>
            <a:r>
              <a:rPr lang="en-US" b="0" i="0" dirty="0">
                <a:solidFill>
                  <a:srgbClr val="374151"/>
                </a:solidFill>
                <a:effectLst/>
                <a:latin typeface="Söhne"/>
              </a:rPr>
              <a:t> - Saroj | All rights reserved.</a:t>
            </a:r>
            <a:endParaRPr lang="en-US" b="0" i="0" kern="1200" dirty="0">
              <a:solidFill>
                <a:schemeClr val="tx1"/>
              </a:solidFill>
              <a:latin typeface="+mn-lt"/>
              <a:ea typeface="+mn-ea"/>
              <a:cs typeface="+mn-cs"/>
            </a:endParaRPr>
          </a:p>
          <a:p>
            <a:endParaRPr lang="en-US" dirty="0"/>
          </a:p>
        </p:txBody>
      </p:sp>
      <p:sp>
        <p:nvSpPr>
          <p:cNvPr id="6" name="Slide Number Placeholder 5">
            <a:extLst>
              <a:ext uri="{FF2B5EF4-FFF2-40B4-BE49-F238E27FC236}">
                <a16:creationId xmlns:a16="http://schemas.microsoft.com/office/drawing/2014/main" id="{A0771352-BFEF-523D-5638-0657920EC664}"/>
              </a:ext>
            </a:extLst>
          </p:cNvPr>
          <p:cNvSpPr>
            <a:spLocks noGrp="1"/>
          </p:cNvSpPr>
          <p:nvPr>
            <p:ph type="sldNum" sz="quarter" idx="12"/>
          </p:nvPr>
        </p:nvSpPr>
        <p:spPr/>
        <p:txBody>
          <a:bodyPr/>
          <a:lstStyle/>
          <a:p>
            <a:fld id="{6E91CC32-6A6B-4E2E-BBA1-6864F305DA26}" type="slidenum">
              <a:rPr lang="en-US" smtClean="0"/>
              <a:t>14</a:t>
            </a:fld>
            <a:endParaRPr lang="en-US"/>
          </a:p>
        </p:txBody>
      </p:sp>
      <p:pic>
        <p:nvPicPr>
          <p:cNvPr id="10" name="Picture 9" descr="A screenshot of a computer&#10;&#10;Description automatically generated">
            <a:extLst>
              <a:ext uri="{FF2B5EF4-FFF2-40B4-BE49-F238E27FC236}">
                <a16:creationId xmlns:a16="http://schemas.microsoft.com/office/drawing/2014/main" id="{192F8D1B-DFFD-7DA5-76F7-580B0C3E19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3417" y="1278037"/>
            <a:ext cx="7719596" cy="5339942"/>
          </a:xfrm>
          <a:prstGeom prst="rect">
            <a:avLst/>
          </a:prstGeom>
        </p:spPr>
      </p:pic>
    </p:spTree>
    <p:extLst>
      <p:ext uri="{BB962C8B-B14F-4D97-AF65-F5344CB8AC3E}">
        <p14:creationId xmlns:p14="http://schemas.microsoft.com/office/powerpoint/2010/main" val="2688833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60" name="Rectangle 36">
            <a:extLst>
              <a:ext uri="{FF2B5EF4-FFF2-40B4-BE49-F238E27FC236}">
                <a16:creationId xmlns:a16="http://schemas.microsoft.com/office/drawing/2014/main" id="{01109B5D-BC35-4376-98A2-F53B03E4E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AE"/>
          </a:p>
        </p:txBody>
      </p:sp>
      <p:sp>
        <p:nvSpPr>
          <p:cNvPr id="61" name="Freeform 5">
            <a:extLst>
              <a:ext uri="{FF2B5EF4-FFF2-40B4-BE49-F238E27FC236}">
                <a16:creationId xmlns:a16="http://schemas.microsoft.com/office/drawing/2014/main" id="{94D90C11-98A3-40E3-B04C-A3025D645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AE"/>
          </a:p>
        </p:txBody>
      </p:sp>
      <p:sp>
        <p:nvSpPr>
          <p:cNvPr id="2" name="Title 1">
            <a:extLst>
              <a:ext uri="{FF2B5EF4-FFF2-40B4-BE49-F238E27FC236}">
                <a16:creationId xmlns:a16="http://schemas.microsoft.com/office/drawing/2014/main" id="{2A33C837-DE68-6F38-122A-554CBFB6F299}"/>
              </a:ext>
            </a:extLst>
          </p:cNvPr>
          <p:cNvSpPr>
            <a:spLocks noGrp="1"/>
          </p:cNvSpPr>
          <p:nvPr>
            <p:ph type="title"/>
          </p:nvPr>
        </p:nvSpPr>
        <p:spPr>
          <a:xfrm>
            <a:off x="967791" y="1449324"/>
            <a:ext cx="2621734" cy="4391640"/>
          </a:xfrm>
        </p:spPr>
        <p:txBody>
          <a:bodyPr anchor="t">
            <a:normAutofit/>
          </a:bodyPr>
          <a:lstStyle/>
          <a:p>
            <a:r>
              <a:rPr lang="en" sz="2800" dirty="0">
                <a:solidFill>
                  <a:schemeClr val="tx1"/>
                </a:solidFill>
              </a:rPr>
              <a:t>In Depth Insight..</a:t>
            </a:r>
            <a:endParaRPr lang="en-AE" sz="2800" dirty="0">
              <a:solidFill>
                <a:schemeClr val="tx1"/>
              </a:solidFill>
            </a:endParaRPr>
          </a:p>
        </p:txBody>
      </p:sp>
      <p:sp>
        <p:nvSpPr>
          <p:cNvPr id="62" name="Rectangle 40">
            <a:extLst>
              <a:ext uri="{FF2B5EF4-FFF2-40B4-BE49-F238E27FC236}">
                <a16:creationId xmlns:a16="http://schemas.microsoft.com/office/drawing/2014/main" id="{A3B28FB1-97C9-4A9E-A45B-356508C2C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E"/>
          </a:p>
        </p:txBody>
      </p:sp>
      <p:sp>
        <p:nvSpPr>
          <p:cNvPr id="6" name="Slide Number Placeholder 5">
            <a:extLst>
              <a:ext uri="{FF2B5EF4-FFF2-40B4-BE49-F238E27FC236}">
                <a16:creationId xmlns:a16="http://schemas.microsoft.com/office/drawing/2014/main" id="{4C7A1F36-8F41-FB2B-2E28-01AFA3902E89}"/>
              </a:ext>
            </a:extLst>
          </p:cNvPr>
          <p:cNvSpPr>
            <a:spLocks noGrp="1"/>
          </p:cNvSpPr>
          <p:nvPr>
            <p:ph type="sldNum" sz="quarter" idx="12"/>
          </p:nvPr>
        </p:nvSpPr>
        <p:spPr>
          <a:xfrm>
            <a:off x="10352540" y="295729"/>
            <a:ext cx="838199" cy="767687"/>
          </a:xfrm>
        </p:spPr>
        <p:txBody>
          <a:bodyPr>
            <a:normAutofit/>
          </a:bodyPr>
          <a:lstStyle/>
          <a:p>
            <a:pPr>
              <a:spcAft>
                <a:spcPts val="600"/>
              </a:spcAft>
            </a:pPr>
            <a:fld id="{6E91CC32-6A6B-4E2E-BBA1-6864F305DA26}" type="slidenum">
              <a:rPr lang="en-US" smtClean="0">
                <a:solidFill>
                  <a:srgbClr val="FFFFFF"/>
                </a:solidFill>
              </a:rPr>
              <a:pPr>
                <a:spcAft>
                  <a:spcPts val="600"/>
                </a:spcAft>
              </a:pPr>
              <a:t>15</a:t>
            </a:fld>
            <a:endParaRPr lang="en-US">
              <a:solidFill>
                <a:srgbClr val="FFFFFF"/>
              </a:solidFill>
            </a:endParaRPr>
          </a:p>
        </p:txBody>
      </p:sp>
      <p:graphicFrame>
        <p:nvGraphicFramePr>
          <p:cNvPr id="43" name="Content Placeholder 2">
            <a:extLst>
              <a:ext uri="{FF2B5EF4-FFF2-40B4-BE49-F238E27FC236}">
                <a16:creationId xmlns:a16="http://schemas.microsoft.com/office/drawing/2014/main" id="{684F73D2-6ADF-CE14-CB9C-5BB2D4EC54F4}"/>
              </a:ext>
            </a:extLst>
          </p:cNvPr>
          <p:cNvGraphicFramePr>
            <a:graphicFrameLocks noGrp="1"/>
          </p:cNvGraphicFramePr>
          <p:nvPr>
            <p:ph idx="1"/>
          </p:nvPr>
        </p:nvGraphicFramePr>
        <p:xfrm>
          <a:off x="3750393" y="1449324"/>
          <a:ext cx="7056288" cy="4391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5F4A3AC4-593E-3B67-4C8A-08F46D0BDB6E}"/>
              </a:ext>
            </a:extLst>
          </p:cNvPr>
          <p:cNvSpPr>
            <a:spLocks noGrp="1"/>
          </p:cNvSpPr>
          <p:nvPr>
            <p:ph type="dt" sz="half" idx="10"/>
          </p:nvPr>
        </p:nvSpPr>
        <p:spPr>
          <a:xfrm rot="5400000">
            <a:off x="9566708" y="2384497"/>
            <a:ext cx="2929843" cy="1059497"/>
          </a:xfrm>
        </p:spPr>
        <p:txBody>
          <a:bodyPr anchor="t">
            <a:normAutofit/>
          </a:bodyPr>
          <a:lstStyle/>
          <a:p>
            <a:pPr algn="l">
              <a:spcAft>
                <a:spcPts val="600"/>
              </a:spcAft>
            </a:pPr>
            <a:fld id="{0F996519-E62D-4F8C-AE1E-36928EC7D15C}" type="datetime1">
              <a:rPr lang="en-US" smtClean="0">
                <a:solidFill>
                  <a:schemeClr val="tx1"/>
                </a:solidFill>
              </a:rPr>
              <a:pPr algn="l">
                <a:spcAft>
                  <a:spcPts val="600"/>
                </a:spcAft>
              </a:pPr>
              <a:t>10/1/23</a:t>
            </a:fld>
            <a:endParaRPr lang="en-US" dirty="0">
              <a:solidFill>
                <a:schemeClr val="tx1"/>
              </a:solidFill>
            </a:endParaRPr>
          </a:p>
        </p:txBody>
      </p:sp>
    </p:spTree>
    <p:extLst>
      <p:ext uri="{BB962C8B-B14F-4D97-AF65-F5344CB8AC3E}">
        <p14:creationId xmlns:p14="http://schemas.microsoft.com/office/powerpoint/2010/main" val="112544952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68" name="Group 2167">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169" name="Rectangle 2168">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AE"/>
            </a:p>
          </p:txBody>
        </p:sp>
        <p:sp>
          <p:nvSpPr>
            <p:cNvPr id="2170"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AE"/>
            </a:p>
          </p:txBody>
        </p:sp>
      </p:grpSp>
      <p:sp>
        <p:nvSpPr>
          <p:cNvPr id="2172" name="Rectangle 2171">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E"/>
          </a:p>
        </p:txBody>
      </p:sp>
      <p:sp>
        <p:nvSpPr>
          <p:cNvPr id="2" name="Title 1">
            <a:extLst>
              <a:ext uri="{FF2B5EF4-FFF2-40B4-BE49-F238E27FC236}">
                <a16:creationId xmlns:a16="http://schemas.microsoft.com/office/drawing/2014/main" id="{DE8C88B4-6D16-BB37-E238-00BAE11AC8E9}"/>
              </a:ext>
            </a:extLst>
          </p:cNvPr>
          <p:cNvSpPr>
            <a:spLocks noGrp="1"/>
          </p:cNvSpPr>
          <p:nvPr>
            <p:ph type="title"/>
          </p:nvPr>
        </p:nvSpPr>
        <p:spPr>
          <a:xfrm>
            <a:off x="885825" y="4924425"/>
            <a:ext cx="10125075" cy="1069642"/>
          </a:xfrm>
        </p:spPr>
        <p:txBody>
          <a:bodyPr vert="horz" lIns="91440" tIns="45720" rIns="91440" bIns="45720" rtlCol="0" anchor="b">
            <a:normAutofit fontScale="90000"/>
          </a:bodyPr>
          <a:lstStyle/>
          <a:p>
            <a:pPr algn="ctr"/>
            <a:r>
              <a:rPr lang="en-US" sz="7200" b="0" i="0" kern="1200" dirty="0">
                <a:solidFill>
                  <a:schemeClr val="bg2"/>
                </a:solidFill>
                <a:latin typeface="+mj-lt"/>
                <a:ea typeface="+mj-ea"/>
                <a:cs typeface="+mj-cs"/>
              </a:rPr>
              <a:t>    Tableau Visualization</a:t>
            </a:r>
          </a:p>
        </p:txBody>
      </p:sp>
      <p:pic>
        <p:nvPicPr>
          <p:cNvPr id="2054" name="Picture 6">
            <a:extLst>
              <a:ext uri="{FF2B5EF4-FFF2-40B4-BE49-F238E27FC236}">
                <a16:creationId xmlns:a16="http://schemas.microsoft.com/office/drawing/2014/main" id="{6BB1D3B9-682B-30CE-C3A0-B4B8518EB4A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4781" r="24173"/>
          <a:stretch/>
        </p:blipFill>
        <p:spPr bwMode="auto">
          <a:xfrm>
            <a:off x="561110" y="611629"/>
            <a:ext cx="5682035" cy="4464357"/>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07CC2F83-A1FF-196E-1CB0-5811333F50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338" r="7774" b="1"/>
          <a:stretch/>
        </p:blipFill>
        <p:spPr bwMode="auto">
          <a:xfrm>
            <a:off x="6471229" y="1063416"/>
            <a:ext cx="5006068" cy="3998816"/>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56A01552-B3E6-1A16-CC6B-BA263449764E}"/>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6E91CC32-6A6B-4E2E-BBA1-6864F305DA26}" type="slidenum">
              <a:rPr lang="en-US" smtClean="0"/>
              <a:pPr defTabSz="914400">
                <a:spcAft>
                  <a:spcPts val="600"/>
                </a:spcAft>
              </a:pPr>
              <a:t>16</a:t>
            </a:fld>
            <a:endParaRPr lang="en-US" dirty="0"/>
          </a:p>
        </p:txBody>
      </p:sp>
      <p:sp>
        <p:nvSpPr>
          <p:cNvPr id="5" name="Footer Placeholder 4">
            <a:extLst>
              <a:ext uri="{FF2B5EF4-FFF2-40B4-BE49-F238E27FC236}">
                <a16:creationId xmlns:a16="http://schemas.microsoft.com/office/drawing/2014/main" id="{514D0F0A-5E1B-C70E-E1A1-490BDA780F8B}"/>
              </a:ext>
            </a:extLst>
          </p:cNvPr>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0" i="0" dirty="0">
                <a:solidFill>
                  <a:srgbClr val="374151"/>
                </a:solidFill>
                <a:effectLst/>
                <a:latin typeface="Söhne"/>
              </a:rPr>
              <a:t>© [2023] </a:t>
            </a:r>
            <a:r>
              <a:rPr lang="en-US" b="0" i="0" dirty="0" err="1">
                <a:solidFill>
                  <a:srgbClr val="374151"/>
                </a:solidFill>
                <a:effectLst/>
                <a:latin typeface="Söhne"/>
              </a:rPr>
              <a:t>Nahom</a:t>
            </a:r>
            <a:r>
              <a:rPr lang="en-US" b="0" i="0" dirty="0">
                <a:solidFill>
                  <a:srgbClr val="374151"/>
                </a:solidFill>
                <a:effectLst/>
                <a:latin typeface="Söhne"/>
              </a:rPr>
              <a:t> - Saroj | All rights reserved.</a:t>
            </a:r>
            <a:endParaRPr lang="en-US" b="0" i="0" kern="1200" dirty="0">
              <a:solidFill>
                <a:schemeClr val="tx1"/>
              </a:solidFill>
              <a:latin typeface="+mn-lt"/>
              <a:ea typeface="+mn-ea"/>
              <a:cs typeface="+mn-cs"/>
            </a:endParaRPr>
          </a:p>
        </p:txBody>
      </p:sp>
      <p:sp>
        <p:nvSpPr>
          <p:cNvPr id="4" name="Date Placeholder 3">
            <a:extLst>
              <a:ext uri="{FF2B5EF4-FFF2-40B4-BE49-F238E27FC236}">
                <a16:creationId xmlns:a16="http://schemas.microsoft.com/office/drawing/2014/main" id="{06C67F06-9650-D8FA-156C-894B660B8194}"/>
              </a:ext>
            </a:extLst>
          </p:cNvPr>
          <p:cNvSpPr>
            <a:spLocks noGrp="1"/>
          </p:cNvSpPr>
          <p:nvPr>
            <p:ph type="dt" sz="half" idx="10"/>
          </p:nvPr>
        </p:nvSpPr>
        <p:spPr>
          <a:xfrm>
            <a:off x="10653104" y="6391838"/>
            <a:ext cx="990599" cy="304799"/>
          </a:xfrm>
        </p:spPr>
        <p:txBody>
          <a:bodyPr vert="horz" lIns="91440" tIns="45720" rIns="91440" bIns="45720" rtlCol="0" anchor="t">
            <a:normAutofit/>
          </a:bodyPr>
          <a:lstStyle/>
          <a:p>
            <a:pPr algn="l" defTabSz="914400">
              <a:spcAft>
                <a:spcPts val="600"/>
              </a:spcAft>
            </a:pPr>
            <a:fld id="{0F996519-E62D-4F8C-AE1E-36928EC7D15C}" type="datetime1">
              <a:rPr lang="en-US" b="0">
                <a:solidFill>
                  <a:schemeClr val="accent1">
                    <a:alpha val="60000"/>
                  </a:schemeClr>
                </a:solidFill>
              </a:rPr>
              <a:pPr algn="l" defTabSz="914400">
                <a:spcAft>
                  <a:spcPts val="600"/>
                </a:spcAft>
              </a:pPr>
              <a:t>10/1/23</a:t>
            </a:fld>
            <a:endParaRPr lang="en-US" b="0">
              <a:solidFill>
                <a:schemeClr val="accent1">
                  <a:alpha val="60000"/>
                </a:schemeClr>
              </a:solidFill>
            </a:endParaRPr>
          </a:p>
        </p:txBody>
      </p:sp>
    </p:spTree>
    <p:extLst>
      <p:ext uri="{BB962C8B-B14F-4D97-AF65-F5344CB8AC3E}">
        <p14:creationId xmlns:p14="http://schemas.microsoft.com/office/powerpoint/2010/main" val="17092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81" name="Group 3080">
            <a:extLst>
              <a:ext uri="{FF2B5EF4-FFF2-40B4-BE49-F238E27FC236}">
                <a16:creationId xmlns:a16="http://schemas.microsoft.com/office/drawing/2014/main" id="{AB8E3704-0CB2-48C2-A46B-EDB6271857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082" name="Rectangle 3081">
              <a:extLst>
                <a:ext uri="{FF2B5EF4-FFF2-40B4-BE49-F238E27FC236}">
                  <a16:creationId xmlns:a16="http://schemas.microsoft.com/office/drawing/2014/main" id="{36872906-1D7A-472A-B90B-D4B00113A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AE"/>
            </a:p>
          </p:txBody>
        </p:sp>
        <p:sp>
          <p:nvSpPr>
            <p:cNvPr id="3083" name="Freeform 5">
              <a:extLst>
                <a:ext uri="{FF2B5EF4-FFF2-40B4-BE49-F238E27FC236}">
                  <a16:creationId xmlns:a16="http://schemas.microsoft.com/office/drawing/2014/main" id="{C09D3A24-9F80-4EC9-9D80-28C5CBA8F8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AE"/>
            </a:p>
          </p:txBody>
        </p:sp>
      </p:grpSp>
      <p:sp>
        <p:nvSpPr>
          <p:cNvPr id="3085" name="Rectangle 3084">
            <a:extLst>
              <a:ext uri="{FF2B5EF4-FFF2-40B4-BE49-F238E27FC236}">
                <a16:creationId xmlns:a16="http://schemas.microsoft.com/office/drawing/2014/main" id="{F4C2B571-8160-4749-AB99-260E8052A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E"/>
          </a:p>
        </p:txBody>
      </p:sp>
      <p:sp>
        <p:nvSpPr>
          <p:cNvPr id="2" name="Title 1">
            <a:extLst>
              <a:ext uri="{FF2B5EF4-FFF2-40B4-BE49-F238E27FC236}">
                <a16:creationId xmlns:a16="http://schemas.microsoft.com/office/drawing/2014/main" id="{7E7D28B7-489E-0BEA-E777-679C66CA21DF}"/>
              </a:ext>
            </a:extLst>
          </p:cNvPr>
          <p:cNvSpPr>
            <a:spLocks noGrp="1"/>
          </p:cNvSpPr>
          <p:nvPr>
            <p:ph type="title"/>
          </p:nvPr>
        </p:nvSpPr>
        <p:spPr>
          <a:xfrm>
            <a:off x="1154955" y="5476875"/>
            <a:ext cx="8825658" cy="733424"/>
          </a:xfrm>
        </p:spPr>
        <p:txBody>
          <a:bodyPr vert="horz" lIns="91440" tIns="45720" rIns="91440" bIns="45720" rtlCol="0" anchor="b">
            <a:normAutofit/>
          </a:bodyPr>
          <a:lstStyle/>
          <a:p>
            <a:pPr>
              <a:lnSpc>
                <a:spcPct val="90000"/>
              </a:lnSpc>
            </a:pPr>
            <a:r>
              <a:rPr lang="en-US" dirty="0"/>
              <a:t>Tableau Visualization contd..</a:t>
            </a:r>
          </a:p>
        </p:txBody>
      </p:sp>
      <p:sp>
        <p:nvSpPr>
          <p:cNvPr id="6" name="Slide Number Placeholder 5">
            <a:extLst>
              <a:ext uri="{FF2B5EF4-FFF2-40B4-BE49-F238E27FC236}">
                <a16:creationId xmlns:a16="http://schemas.microsoft.com/office/drawing/2014/main" id="{92EAC5E5-D126-05FC-45AD-CE0D3E5BD98E}"/>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6E91CC32-6A6B-4E2E-BBA1-6864F305DA26}" type="slidenum">
              <a:rPr lang="en-US" smtClean="0"/>
              <a:pPr>
                <a:spcAft>
                  <a:spcPts val="600"/>
                </a:spcAft>
              </a:pPr>
              <a:t>17</a:t>
            </a:fld>
            <a:endParaRPr lang="en-US"/>
          </a:p>
        </p:txBody>
      </p:sp>
      <p:pic>
        <p:nvPicPr>
          <p:cNvPr id="3074" name="Picture 2">
            <a:extLst>
              <a:ext uri="{FF2B5EF4-FFF2-40B4-BE49-F238E27FC236}">
                <a16:creationId xmlns:a16="http://schemas.microsoft.com/office/drawing/2014/main" id="{A493A914-7ECE-324E-1BF1-CECA643641FD}"/>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5074" r="12931" b="-3"/>
          <a:stretch/>
        </p:blipFill>
        <p:spPr bwMode="auto">
          <a:xfrm>
            <a:off x="619125" y="1143005"/>
            <a:ext cx="4866795" cy="4333869"/>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4175A49-0DCF-FEF6-19AE-9F2D41B272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208" r="8746"/>
          <a:stretch/>
        </p:blipFill>
        <p:spPr bwMode="auto">
          <a:xfrm>
            <a:off x="5649645" y="1143006"/>
            <a:ext cx="5723205" cy="4333868"/>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1F333FF8-BE13-A812-C4CE-3A8A3A368844}"/>
              </a:ext>
            </a:extLst>
          </p:cNvPr>
          <p:cNvSpPr>
            <a:spLocks noGrp="1"/>
          </p:cNvSpPr>
          <p:nvPr>
            <p:ph type="dt" sz="half" idx="10"/>
          </p:nvPr>
        </p:nvSpPr>
        <p:spPr>
          <a:xfrm rot="5400000">
            <a:off x="10158984" y="1792224"/>
            <a:ext cx="990599" cy="304799"/>
          </a:xfrm>
        </p:spPr>
        <p:txBody>
          <a:bodyPr vert="horz" lIns="91440" tIns="45720" rIns="91440" bIns="45720" rtlCol="0" anchor="t">
            <a:normAutofit/>
          </a:bodyPr>
          <a:lstStyle/>
          <a:p>
            <a:pPr algn="l">
              <a:spcAft>
                <a:spcPts val="600"/>
              </a:spcAft>
            </a:pPr>
            <a:fld id="{0F996519-E62D-4F8C-AE1E-36928EC7D15C}" type="datetime1">
              <a:rPr lang="en-US" b="0" smtClean="0">
                <a:solidFill>
                  <a:schemeClr val="bg1">
                    <a:alpha val="60000"/>
                  </a:schemeClr>
                </a:solidFill>
              </a:rPr>
              <a:pPr algn="l">
                <a:spcAft>
                  <a:spcPts val="600"/>
                </a:spcAft>
              </a:pPr>
              <a:t>10/1/23</a:t>
            </a:fld>
            <a:endParaRPr lang="en-US" b="0">
              <a:solidFill>
                <a:schemeClr val="bg1">
                  <a:alpha val="60000"/>
                </a:schemeClr>
              </a:solidFill>
            </a:endParaRPr>
          </a:p>
        </p:txBody>
      </p:sp>
      <p:sp>
        <p:nvSpPr>
          <p:cNvPr id="5" name="Footer Placeholder 4">
            <a:extLst>
              <a:ext uri="{FF2B5EF4-FFF2-40B4-BE49-F238E27FC236}">
                <a16:creationId xmlns:a16="http://schemas.microsoft.com/office/drawing/2014/main" id="{E831EFE5-ED7F-E394-CEF4-6AAD0F209F6D}"/>
              </a:ext>
            </a:extLst>
          </p:cNvPr>
          <p:cNvSpPr>
            <a:spLocks noGrp="1"/>
          </p:cNvSpPr>
          <p:nvPr>
            <p:ph type="ftr" sz="quarter" idx="11"/>
          </p:nvPr>
        </p:nvSpPr>
        <p:spPr>
          <a:xfrm rot="5400000">
            <a:off x="8951976" y="3227832"/>
            <a:ext cx="3859795" cy="304801"/>
          </a:xfrm>
        </p:spPr>
        <p:txBody>
          <a:bodyPr vert="horz" lIns="91440" tIns="45720" rIns="91440" bIns="45720" rtlCol="0" anchor="ctr">
            <a:normAutofit/>
          </a:bodyPr>
          <a:lstStyle/>
          <a:p>
            <a:pPr>
              <a:spcAft>
                <a:spcPts val="600"/>
              </a:spcAft>
            </a:pPr>
            <a:r>
              <a:rPr lang="en-US" b="0" i="0" kern="1200">
                <a:solidFill>
                  <a:schemeClr val="bg1">
                    <a:alpha val="60000"/>
                  </a:schemeClr>
                </a:solidFill>
                <a:latin typeface="+mn-lt"/>
                <a:ea typeface="+mn-ea"/>
                <a:cs typeface="+mn-cs"/>
              </a:rPr>
              <a:t>Sample Footer Text</a:t>
            </a:r>
          </a:p>
        </p:txBody>
      </p:sp>
    </p:spTree>
    <p:extLst>
      <p:ext uri="{BB962C8B-B14F-4D97-AF65-F5344CB8AC3E}">
        <p14:creationId xmlns:p14="http://schemas.microsoft.com/office/powerpoint/2010/main" val="123662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2838B-69C1-2792-3987-59A163933838}"/>
              </a:ext>
            </a:extLst>
          </p:cNvPr>
          <p:cNvSpPr>
            <a:spLocks noGrp="1"/>
          </p:cNvSpPr>
          <p:nvPr>
            <p:ph type="title"/>
          </p:nvPr>
        </p:nvSpPr>
        <p:spPr/>
        <p:txBody>
          <a:bodyPr/>
          <a:lstStyle/>
          <a:p>
            <a:r>
              <a:rPr lang="en-US" dirty="0"/>
              <a:t>In Depth Analysis – Demo Steps..</a:t>
            </a:r>
          </a:p>
        </p:txBody>
      </p:sp>
      <p:sp>
        <p:nvSpPr>
          <p:cNvPr id="3" name="Content Placeholder 2">
            <a:extLst>
              <a:ext uri="{FF2B5EF4-FFF2-40B4-BE49-F238E27FC236}">
                <a16:creationId xmlns:a16="http://schemas.microsoft.com/office/drawing/2014/main" id="{5F8C32D6-C11A-05CB-0FFB-50086B2D7537}"/>
              </a:ext>
            </a:extLst>
          </p:cNvPr>
          <p:cNvSpPr>
            <a:spLocks noGrp="1"/>
          </p:cNvSpPr>
          <p:nvPr>
            <p:ph idx="1"/>
          </p:nvPr>
        </p:nvSpPr>
        <p:spPr/>
        <p:txBody>
          <a:bodyPr>
            <a:normAutofit fontScale="92500" lnSpcReduction="20000"/>
          </a:bodyPr>
          <a:lstStyle/>
          <a:p>
            <a:pPr marL="0" indent="0">
              <a:buNone/>
            </a:pPr>
            <a:r>
              <a:rPr lang="en-US" b="1" dirty="0"/>
              <a:t>Step 1:</a:t>
            </a:r>
          </a:p>
          <a:p>
            <a:r>
              <a:rPr lang="en-US" dirty="0"/>
              <a:t> Created a sample tweet </a:t>
            </a:r>
            <a:r>
              <a:rPr lang="en-US" dirty="0" err="1"/>
              <a:t>json</a:t>
            </a:r>
            <a:r>
              <a:rPr lang="en-US" dirty="0"/>
              <a:t> from Twitter Data.</a:t>
            </a:r>
          </a:p>
          <a:p>
            <a:pPr marL="0" indent="0">
              <a:buNone/>
            </a:pPr>
            <a:r>
              <a:rPr lang="en-US" b="1" dirty="0"/>
              <a:t>Step 2:</a:t>
            </a:r>
          </a:p>
          <a:p>
            <a:r>
              <a:rPr lang="en-US" dirty="0"/>
              <a:t> Download </a:t>
            </a:r>
            <a:r>
              <a:rPr lang="en-US" dirty="0" err="1"/>
              <a:t>kafka</a:t>
            </a:r>
            <a:r>
              <a:rPr lang="en-US" dirty="0"/>
              <a:t> from </a:t>
            </a:r>
            <a:r>
              <a:rPr lang="en-US" dirty="0">
                <a:hlinkClick r:id="rId2"/>
              </a:rPr>
              <a:t>https://kafka.apache.org/downloads</a:t>
            </a:r>
            <a:r>
              <a:rPr lang="en-US" dirty="0"/>
              <a:t> </a:t>
            </a:r>
          </a:p>
          <a:p>
            <a:r>
              <a:rPr lang="en-US" dirty="0"/>
              <a:t>Extract to any location i.e. /home/</a:t>
            </a:r>
            <a:r>
              <a:rPr lang="en-US" dirty="0" err="1"/>
              <a:t>cloudera</a:t>
            </a:r>
            <a:r>
              <a:rPr lang="en-US" dirty="0"/>
              <a:t>/</a:t>
            </a:r>
            <a:r>
              <a:rPr lang="en-US" dirty="0" err="1"/>
              <a:t>kafka</a:t>
            </a:r>
            <a:endParaRPr lang="en-US" dirty="0"/>
          </a:p>
          <a:p>
            <a:r>
              <a:rPr lang="en-US" dirty="0"/>
              <a:t>Run </a:t>
            </a:r>
            <a:r>
              <a:rPr lang="en-US" dirty="0" err="1"/>
              <a:t>Zookeper</a:t>
            </a:r>
            <a:r>
              <a:rPr lang="en-US" dirty="0"/>
              <a:t> using command ./bin/zookeeper-server-</a:t>
            </a:r>
            <a:r>
              <a:rPr lang="en-US" dirty="0" err="1"/>
              <a:t>start.sh</a:t>
            </a:r>
            <a:r>
              <a:rPr lang="en-US" dirty="0"/>
              <a:t> config/</a:t>
            </a:r>
            <a:r>
              <a:rPr lang="en-US" dirty="0" err="1"/>
              <a:t>zookeeper.properties</a:t>
            </a:r>
            <a:r>
              <a:rPr lang="en-US" dirty="0"/>
              <a:t>.</a:t>
            </a:r>
          </a:p>
          <a:p>
            <a:r>
              <a:rPr lang="en-US" dirty="0"/>
              <a:t>Run Kafka server using command ./bin/</a:t>
            </a:r>
            <a:r>
              <a:rPr lang="en-US" dirty="0" err="1"/>
              <a:t>kafa</a:t>
            </a:r>
            <a:r>
              <a:rPr lang="en-US" dirty="0"/>
              <a:t>-server-</a:t>
            </a:r>
            <a:r>
              <a:rPr lang="en-US" dirty="0" err="1"/>
              <a:t>start.sh</a:t>
            </a:r>
            <a:r>
              <a:rPr lang="en-US" dirty="0"/>
              <a:t> config/</a:t>
            </a:r>
            <a:r>
              <a:rPr lang="en-US" dirty="0" err="1"/>
              <a:t>server.properties</a:t>
            </a:r>
            <a:r>
              <a:rPr lang="en-US" dirty="0"/>
              <a:t>.</a:t>
            </a:r>
          </a:p>
          <a:p>
            <a:r>
              <a:rPr lang="en-US" dirty="0"/>
              <a:t>Create Topic using command ./bin/</a:t>
            </a:r>
            <a:r>
              <a:rPr lang="en-US" dirty="0" err="1"/>
              <a:t>kafka-topics.sh</a:t>
            </a:r>
            <a:r>
              <a:rPr lang="en-US" dirty="0"/>
              <a:t> –-create –topic tweet-topic – replication-factor 1 –partitions 1 –zookeeper localhost:2182</a:t>
            </a:r>
          </a:p>
        </p:txBody>
      </p:sp>
      <p:sp>
        <p:nvSpPr>
          <p:cNvPr id="4" name="Date Placeholder 3">
            <a:extLst>
              <a:ext uri="{FF2B5EF4-FFF2-40B4-BE49-F238E27FC236}">
                <a16:creationId xmlns:a16="http://schemas.microsoft.com/office/drawing/2014/main" id="{3F5E01AD-1F95-56D7-7731-66A4B9D69FE1}"/>
              </a:ext>
            </a:extLst>
          </p:cNvPr>
          <p:cNvSpPr>
            <a:spLocks noGrp="1"/>
          </p:cNvSpPr>
          <p:nvPr>
            <p:ph type="dt" sz="half" idx="10"/>
          </p:nvPr>
        </p:nvSpPr>
        <p:spPr/>
        <p:txBody>
          <a:bodyPr/>
          <a:lstStyle/>
          <a:p>
            <a:fld id="{0F996519-E62D-4F8C-AE1E-36928EC7D15C}" type="datetime1">
              <a:rPr lang="en-US" smtClean="0"/>
              <a:t>10/1/23</a:t>
            </a:fld>
            <a:endParaRPr lang="en-US"/>
          </a:p>
        </p:txBody>
      </p:sp>
      <p:sp>
        <p:nvSpPr>
          <p:cNvPr id="5" name="Footer Placeholder 4">
            <a:extLst>
              <a:ext uri="{FF2B5EF4-FFF2-40B4-BE49-F238E27FC236}">
                <a16:creationId xmlns:a16="http://schemas.microsoft.com/office/drawing/2014/main" id="{5B4CFB2D-4D33-37C1-BB2F-1F1FA3A78428}"/>
              </a:ext>
            </a:extLst>
          </p:cNvPr>
          <p:cNvSpPr>
            <a:spLocks noGrp="1"/>
          </p:cNvSpPr>
          <p:nvPr>
            <p:ph type="ftr" sz="quarter" idx="11"/>
          </p:nvPr>
        </p:nvSpPr>
        <p:spPr/>
        <p:txBody>
          <a:bodyPr/>
          <a:lstStyle/>
          <a:p>
            <a:r>
              <a:rPr lang="en-US" b="0" i="0" dirty="0">
                <a:solidFill>
                  <a:srgbClr val="374151"/>
                </a:solidFill>
                <a:effectLst/>
                <a:latin typeface="Söhne"/>
              </a:rPr>
              <a:t>© [2023] </a:t>
            </a:r>
            <a:r>
              <a:rPr lang="en-US" b="0" i="0" dirty="0" err="1">
                <a:solidFill>
                  <a:srgbClr val="374151"/>
                </a:solidFill>
                <a:effectLst/>
                <a:latin typeface="Söhne"/>
              </a:rPr>
              <a:t>Nahom</a:t>
            </a:r>
            <a:r>
              <a:rPr lang="en-US" b="0" i="0" dirty="0">
                <a:solidFill>
                  <a:srgbClr val="374151"/>
                </a:solidFill>
                <a:effectLst/>
                <a:latin typeface="Söhne"/>
              </a:rPr>
              <a:t> - Saroj | All rights reserved.</a:t>
            </a:r>
            <a:endParaRPr lang="en-US" b="0" i="0" kern="1200" dirty="0">
              <a:solidFill>
                <a:schemeClr val="tx1"/>
              </a:solidFill>
              <a:latin typeface="+mn-lt"/>
              <a:ea typeface="+mn-ea"/>
              <a:cs typeface="+mn-cs"/>
            </a:endParaRPr>
          </a:p>
        </p:txBody>
      </p:sp>
      <p:sp>
        <p:nvSpPr>
          <p:cNvPr id="6" name="Slide Number Placeholder 5">
            <a:extLst>
              <a:ext uri="{FF2B5EF4-FFF2-40B4-BE49-F238E27FC236}">
                <a16:creationId xmlns:a16="http://schemas.microsoft.com/office/drawing/2014/main" id="{FAC4D1CA-5145-24FC-39BE-2FB74A3B7655}"/>
              </a:ext>
            </a:extLst>
          </p:cNvPr>
          <p:cNvSpPr>
            <a:spLocks noGrp="1"/>
          </p:cNvSpPr>
          <p:nvPr>
            <p:ph type="sldNum" sz="quarter" idx="12"/>
          </p:nvPr>
        </p:nvSpPr>
        <p:spPr/>
        <p:txBody>
          <a:bodyPr/>
          <a:lstStyle/>
          <a:p>
            <a:fld id="{6E91CC32-6A6B-4E2E-BBA1-6864F305DA26}" type="slidenum">
              <a:rPr lang="en-US" smtClean="0"/>
              <a:t>18</a:t>
            </a:fld>
            <a:endParaRPr lang="en-US"/>
          </a:p>
        </p:txBody>
      </p:sp>
    </p:spTree>
    <p:extLst>
      <p:ext uri="{BB962C8B-B14F-4D97-AF65-F5344CB8AC3E}">
        <p14:creationId xmlns:p14="http://schemas.microsoft.com/office/powerpoint/2010/main" val="1013923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39DF8-5C69-4BB2-C2E8-D8EB6924B039}"/>
              </a:ext>
            </a:extLst>
          </p:cNvPr>
          <p:cNvSpPr>
            <a:spLocks noGrp="1"/>
          </p:cNvSpPr>
          <p:nvPr>
            <p:ph type="title"/>
          </p:nvPr>
        </p:nvSpPr>
        <p:spPr/>
        <p:txBody>
          <a:bodyPr/>
          <a:lstStyle/>
          <a:p>
            <a:r>
              <a:rPr lang="en-US" dirty="0"/>
              <a:t>Demo Steps contd..</a:t>
            </a:r>
          </a:p>
        </p:txBody>
      </p:sp>
      <p:sp>
        <p:nvSpPr>
          <p:cNvPr id="3" name="Content Placeholder 2">
            <a:extLst>
              <a:ext uri="{FF2B5EF4-FFF2-40B4-BE49-F238E27FC236}">
                <a16:creationId xmlns:a16="http://schemas.microsoft.com/office/drawing/2014/main" id="{E0E75A66-01DD-EADC-564C-0FA581B712F6}"/>
              </a:ext>
            </a:extLst>
          </p:cNvPr>
          <p:cNvSpPr>
            <a:spLocks noGrp="1"/>
          </p:cNvSpPr>
          <p:nvPr>
            <p:ph idx="1"/>
          </p:nvPr>
        </p:nvSpPr>
        <p:spPr/>
        <p:txBody>
          <a:bodyPr>
            <a:normAutofit lnSpcReduction="10000"/>
          </a:bodyPr>
          <a:lstStyle/>
          <a:p>
            <a:pPr marL="0" indent="0">
              <a:buNone/>
            </a:pPr>
            <a:r>
              <a:rPr lang="en-US" b="1" dirty="0"/>
              <a:t>Step 3:</a:t>
            </a:r>
          </a:p>
          <a:p>
            <a:r>
              <a:rPr lang="en-US" dirty="0"/>
              <a:t>Run </a:t>
            </a:r>
            <a:r>
              <a:rPr lang="en-US" dirty="0" err="1"/>
              <a:t>Hbase</a:t>
            </a:r>
            <a:r>
              <a:rPr lang="en-US" dirty="0"/>
              <a:t> using command: </a:t>
            </a:r>
            <a:r>
              <a:rPr lang="en-US" dirty="0" err="1"/>
              <a:t>sudo</a:t>
            </a:r>
            <a:r>
              <a:rPr lang="en-US" dirty="0"/>
              <a:t> service </a:t>
            </a:r>
            <a:r>
              <a:rPr lang="en-US" dirty="0" err="1"/>
              <a:t>hbase</a:t>
            </a:r>
            <a:r>
              <a:rPr lang="en-US" dirty="0"/>
              <a:t>-master start</a:t>
            </a:r>
          </a:p>
          <a:p>
            <a:r>
              <a:rPr lang="en-US" dirty="0"/>
              <a:t>Run </a:t>
            </a:r>
            <a:r>
              <a:rPr lang="en-US" dirty="0" err="1"/>
              <a:t>Hbase</a:t>
            </a:r>
            <a:r>
              <a:rPr lang="en-US" dirty="0"/>
              <a:t> using command: </a:t>
            </a:r>
            <a:r>
              <a:rPr lang="en-US" dirty="0" err="1"/>
              <a:t>sudo</a:t>
            </a:r>
            <a:r>
              <a:rPr lang="en-US" dirty="0"/>
              <a:t> service </a:t>
            </a:r>
            <a:r>
              <a:rPr lang="en-US" dirty="0" err="1"/>
              <a:t>hbase-regionserver</a:t>
            </a:r>
            <a:r>
              <a:rPr lang="en-US" dirty="0"/>
              <a:t> start</a:t>
            </a:r>
          </a:p>
          <a:p>
            <a:pPr marL="0" indent="0">
              <a:buNone/>
            </a:pPr>
            <a:r>
              <a:rPr lang="en-US" b="1" dirty="0"/>
              <a:t>Step 4:</a:t>
            </a:r>
          </a:p>
          <a:p>
            <a:r>
              <a:rPr lang="en-US" dirty="0"/>
              <a:t>Run the </a:t>
            </a:r>
            <a:r>
              <a:rPr lang="en-US" dirty="0" err="1"/>
              <a:t>SparkStreamline</a:t>
            </a:r>
            <a:r>
              <a:rPr lang="en-US" dirty="0"/>
              <a:t> application which starts the consumer and keeps it ready.</a:t>
            </a:r>
          </a:p>
          <a:p>
            <a:r>
              <a:rPr lang="en-US" dirty="0"/>
              <a:t>Run the </a:t>
            </a:r>
            <a:r>
              <a:rPr lang="en-US" dirty="0" err="1"/>
              <a:t>kafkaProducer</a:t>
            </a:r>
            <a:r>
              <a:rPr lang="en-US" dirty="0"/>
              <a:t> to pull the data which is then consumed by consumer.</a:t>
            </a:r>
          </a:p>
          <a:p>
            <a:r>
              <a:rPr lang="en-US" dirty="0"/>
              <a:t>Run the </a:t>
            </a:r>
            <a:r>
              <a:rPr lang="en-US" dirty="0" err="1"/>
              <a:t>SparkSQLData</a:t>
            </a:r>
            <a:r>
              <a:rPr lang="en-US" dirty="0"/>
              <a:t> application and store the tweets in HDFS in the form of CSV files.</a:t>
            </a:r>
          </a:p>
          <a:p>
            <a:endParaRPr lang="en-US" dirty="0"/>
          </a:p>
        </p:txBody>
      </p:sp>
      <p:sp>
        <p:nvSpPr>
          <p:cNvPr id="4" name="Date Placeholder 3">
            <a:extLst>
              <a:ext uri="{FF2B5EF4-FFF2-40B4-BE49-F238E27FC236}">
                <a16:creationId xmlns:a16="http://schemas.microsoft.com/office/drawing/2014/main" id="{D2DA69AA-221E-DB0D-F1C0-B350C4DF955F}"/>
              </a:ext>
            </a:extLst>
          </p:cNvPr>
          <p:cNvSpPr>
            <a:spLocks noGrp="1"/>
          </p:cNvSpPr>
          <p:nvPr>
            <p:ph type="dt" sz="half" idx="10"/>
          </p:nvPr>
        </p:nvSpPr>
        <p:spPr/>
        <p:txBody>
          <a:bodyPr/>
          <a:lstStyle/>
          <a:p>
            <a:fld id="{0F996519-E62D-4F8C-AE1E-36928EC7D15C}" type="datetime1">
              <a:rPr lang="en-US" smtClean="0"/>
              <a:t>10/1/23</a:t>
            </a:fld>
            <a:endParaRPr lang="en-US"/>
          </a:p>
        </p:txBody>
      </p:sp>
      <p:sp>
        <p:nvSpPr>
          <p:cNvPr id="5" name="Footer Placeholder 4">
            <a:extLst>
              <a:ext uri="{FF2B5EF4-FFF2-40B4-BE49-F238E27FC236}">
                <a16:creationId xmlns:a16="http://schemas.microsoft.com/office/drawing/2014/main" id="{255BB3F7-7CE2-BF10-13AA-7C4105DD72B8}"/>
              </a:ext>
            </a:extLst>
          </p:cNvPr>
          <p:cNvSpPr>
            <a:spLocks noGrp="1"/>
          </p:cNvSpPr>
          <p:nvPr>
            <p:ph type="ftr" sz="quarter" idx="11"/>
          </p:nvPr>
        </p:nvSpPr>
        <p:spPr/>
        <p:txBody>
          <a:bodyPr/>
          <a:lstStyle/>
          <a:p>
            <a:r>
              <a:rPr lang="en-US" b="0" i="0" dirty="0">
                <a:solidFill>
                  <a:srgbClr val="374151"/>
                </a:solidFill>
                <a:effectLst/>
                <a:latin typeface="Söhne"/>
              </a:rPr>
              <a:t>© [2023] </a:t>
            </a:r>
            <a:r>
              <a:rPr lang="en-US" b="0" i="0" dirty="0" err="1">
                <a:solidFill>
                  <a:srgbClr val="374151"/>
                </a:solidFill>
                <a:effectLst/>
                <a:latin typeface="Söhne"/>
              </a:rPr>
              <a:t>Nahom</a:t>
            </a:r>
            <a:r>
              <a:rPr lang="en-US" b="0" i="0" dirty="0">
                <a:solidFill>
                  <a:srgbClr val="374151"/>
                </a:solidFill>
                <a:effectLst/>
                <a:latin typeface="Söhne"/>
              </a:rPr>
              <a:t> - Saroj | All rights reserved.</a:t>
            </a:r>
            <a:endParaRPr lang="en-US" b="0" i="0" kern="1200" dirty="0">
              <a:solidFill>
                <a:schemeClr val="tx1"/>
              </a:solidFill>
              <a:latin typeface="+mn-lt"/>
              <a:ea typeface="+mn-ea"/>
              <a:cs typeface="+mn-cs"/>
            </a:endParaRPr>
          </a:p>
        </p:txBody>
      </p:sp>
      <p:sp>
        <p:nvSpPr>
          <p:cNvPr id="6" name="Slide Number Placeholder 5">
            <a:extLst>
              <a:ext uri="{FF2B5EF4-FFF2-40B4-BE49-F238E27FC236}">
                <a16:creationId xmlns:a16="http://schemas.microsoft.com/office/drawing/2014/main" id="{804BDBE7-28E0-DF1A-8A46-B5E15C0079F3}"/>
              </a:ext>
            </a:extLst>
          </p:cNvPr>
          <p:cNvSpPr>
            <a:spLocks noGrp="1"/>
          </p:cNvSpPr>
          <p:nvPr>
            <p:ph type="sldNum" sz="quarter" idx="12"/>
          </p:nvPr>
        </p:nvSpPr>
        <p:spPr/>
        <p:txBody>
          <a:bodyPr/>
          <a:lstStyle/>
          <a:p>
            <a:fld id="{6E91CC32-6A6B-4E2E-BBA1-6864F305DA26}" type="slidenum">
              <a:rPr lang="en-US" smtClean="0"/>
              <a:t>19</a:t>
            </a:fld>
            <a:endParaRPr lang="en-US"/>
          </a:p>
        </p:txBody>
      </p:sp>
    </p:spTree>
    <p:extLst>
      <p:ext uri="{BB962C8B-B14F-4D97-AF65-F5344CB8AC3E}">
        <p14:creationId xmlns:p14="http://schemas.microsoft.com/office/powerpoint/2010/main" val="3659469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AE"/>
            </a:p>
          </p:txBody>
        </p:sp>
        <p:sp>
          <p:nvSpPr>
            <p:cNvPr id="33"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AE"/>
            </a:p>
          </p:txBody>
        </p:sp>
      </p:grpSp>
      <p:sp>
        <p:nvSpPr>
          <p:cNvPr id="16" name="Rectangle 15">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E"/>
          </a:p>
        </p:txBody>
      </p:sp>
      <p:sp useBgFill="1">
        <p:nvSpPr>
          <p:cNvPr id="18" name="Rectangle 17">
            <a:extLst>
              <a:ext uri="{FF2B5EF4-FFF2-40B4-BE49-F238E27FC236}">
                <a16:creationId xmlns:a16="http://schemas.microsoft.com/office/drawing/2014/main" id="{491A5E26-1F21-459D-8C03-ADB057B09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ight bulb on yellow background with sketched light beams and cord">
            <a:extLst>
              <a:ext uri="{FF2B5EF4-FFF2-40B4-BE49-F238E27FC236}">
                <a16:creationId xmlns:a16="http://schemas.microsoft.com/office/drawing/2014/main" id="{3F0D4AB4-6B1C-C540-2D47-644CC8D0959A}"/>
              </a:ext>
            </a:extLst>
          </p:cNvPr>
          <p:cNvPicPr>
            <a:picLocks noChangeAspect="1"/>
          </p:cNvPicPr>
          <p:nvPr/>
        </p:nvPicPr>
        <p:blipFill rotWithShape="1">
          <a:blip r:embed="rId3">
            <a:alphaModFix amt="40000"/>
          </a:blip>
          <a:srcRect t="8537"/>
          <a:stretch/>
        </p:blipFill>
        <p:spPr>
          <a:xfrm>
            <a:off x="20" y="220727"/>
            <a:ext cx="12191980" cy="6857990"/>
          </a:xfrm>
          <a:prstGeom prst="rect">
            <a:avLst/>
          </a:prstGeom>
        </p:spPr>
      </p:pic>
      <p:sp>
        <p:nvSpPr>
          <p:cNvPr id="2" name="Title 1">
            <a:extLst>
              <a:ext uri="{FF2B5EF4-FFF2-40B4-BE49-F238E27FC236}">
                <a16:creationId xmlns:a16="http://schemas.microsoft.com/office/drawing/2014/main" id="{6C7D2E11-1794-C92F-DCC8-CA8FB36C928E}"/>
              </a:ext>
            </a:extLst>
          </p:cNvPr>
          <p:cNvSpPr>
            <a:spLocks noGrp="1"/>
          </p:cNvSpPr>
          <p:nvPr>
            <p:ph type="title"/>
          </p:nvPr>
        </p:nvSpPr>
        <p:spPr>
          <a:xfrm>
            <a:off x="1154955" y="2099733"/>
            <a:ext cx="8825658" cy="2677648"/>
          </a:xfrm>
        </p:spPr>
        <p:txBody>
          <a:bodyPr vert="horz" lIns="91440" tIns="45720" rIns="91440" bIns="45720" rtlCol="0" anchor="b">
            <a:normAutofit/>
          </a:bodyPr>
          <a:lstStyle/>
          <a:p>
            <a:r>
              <a:rPr lang="en-US" sz="5400">
                <a:solidFill>
                  <a:schemeClr val="tx1"/>
                </a:solidFill>
              </a:rPr>
              <a:t>BIG DATA TECHNOLOGY FINAL PROJECT</a:t>
            </a:r>
          </a:p>
        </p:txBody>
      </p:sp>
      <p:sp>
        <p:nvSpPr>
          <p:cNvPr id="3" name="Content Placeholder 2">
            <a:extLst>
              <a:ext uri="{FF2B5EF4-FFF2-40B4-BE49-F238E27FC236}">
                <a16:creationId xmlns:a16="http://schemas.microsoft.com/office/drawing/2014/main" id="{AE3D17C8-7B7B-4D29-A088-FE8F417F12AF}"/>
              </a:ext>
            </a:extLst>
          </p:cNvPr>
          <p:cNvSpPr>
            <a:spLocks noGrp="1"/>
          </p:cNvSpPr>
          <p:nvPr>
            <p:ph idx="1"/>
          </p:nvPr>
        </p:nvSpPr>
        <p:spPr>
          <a:xfrm>
            <a:off x="1154955" y="4777380"/>
            <a:ext cx="8825658" cy="861420"/>
          </a:xfrm>
        </p:spPr>
        <p:txBody>
          <a:bodyPr vert="horz" lIns="91440" tIns="45720" rIns="91440" bIns="45720" rtlCol="0" anchor="t">
            <a:normAutofit/>
          </a:bodyPr>
          <a:lstStyle/>
          <a:p>
            <a:pPr marL="0" indent="0">
              <a:buNone/>
            </a:pPr>
            <a:r>
              <a:rPr kumimoji="0" lang="en-US" u="none" strike="noStrike" cap="all" spc="0" normalizeH="0" baseline="0" noProof="0" dirty="0">
                <a:ln>
                  <a:noFill/>
                </a:ln>
                <a:solidFill>
                  <a:schemeClr val="tx1"/>
                </a:solidFill>
                <a:effectLst/>
                <a:uLnTx/>
                <a:uFillTx/>
                <a:sym typeface="PT Sans Narrow"/>
              </a:rPr>
              <a:t>                          Tweet Analyzer</a:t>
            </a:r>
            <a:endParaRPr lang="en-US" cap="all" dirty="0">
              <a:solidFill>
                <a:schemeClr val="tx1"/>
              </a:solidFill>
            </a:endParaRPr>
          </a:p>
        </p:txBody>
      </p:sp>
      <p:sp>
        <p:nvSpPr>
          <p:cNvPr id="6" name="Slide Number Placeholder 5">
            <a:extLst>
              <a:ext uri="{FF2B5EF4-FFF2-40B4-BE49-F238E27FC236}">
                <a16:creationId xmlns:a16="http://schemas.microsoft.com/office/drawing/2014/main" id="{E35E7261-F856-A34A-1CE2-4EE59FEF908C}"/>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6E91CC32-6A6B-4E2E-BBA1-6864F305DA26}" type="slidenum">
              <a:rPr lang="en-US">
                <a:solidFill>
                  <a:schemeClr val="tx1"/>
                </a:solidFill>
              </a:rPr>
              <a:pPr defTabSz="914400">
                <a:spcAft>
                  <a:spcPts val="600"/>
                </a:spcAft>
              </a:pPr>
              <a:t>2</a:t>
            </a:fld>
            <a:endParaRPr lang="en-US">
              <a:solidFill>
                <a:schemeClr val="tx1"/>
              </a:solidFill>
            </a:endParaRPr>
          </a:p>
        </p:txBody>
      </p:sp>
      <p:sp>
        <p:nvSpPr>
          <p:cNvPr id="4" name="Date Placeholder 3">
            <a:extLst>
              <a:ext uri="{FF2B5EF4-FFF2-40B4-BE49-F238E27FC236}">
                <a16:creationId xmlns:a16="http://schemas.microsoft.com/office/drawing/2014/main" id="{7E2C4D83-C343-F12B-06FF-2F75FDA72C51}"/>
              </a:ext>
            </a:extLst>
          </p:cNvPr>
          <p:cNvSpPr>
            <a:spLocks noGrp="1"/>
          </p:cNvSpPr>
          <p:nvPr>
            <p:ph type="dt" sz="half" idx="10"/>
          </p:nvPr>
        </p:nvSpPr>
        <p:spPr>
          <a:xfrm rot="5400000">
            <a:off x="10158984" y="1792224"/>
            <a:ext cx="990599" cy="304799"/>
          </a:xfrm>
        </p:spPr>
        <p:txBody>
          <a:bodyPr vert="horz" lIns="91440" tIns="45720" rIns="91440" bIns="45720" rtlCol="0" anchor="t">
            <a:normAutofit/>
          </a:bodyPr>
          <a:lstStyle/>
          <a:p>
            <a:pPr algn="l" defTabSz="914400">
              <a:spcAft>
                <a:spcPts val="600"/>
              </a:spcAft>
            </a:pPr>
            <a:fld id="{0F996519-E62D-4F8C-AE1E-36928EC7D15C}" type="datetime1">
              <a:rPr lang="en-US" b="0">
                <a:solidFill>
                  <a:schemeClr val="tx1"/>
                </a:solidFill>
              </a:rPr>
              <a:pPr algn="l" defTabSz="914400">
                <a:spcAft>
                  <a:spcPts val="600"/>
                </a:spcAft>
              </a:pPr>
              <a:t>10/1/23</a:t>
            </a:fld>
            <a:endParaRPr lang="en-US" b="0" dirty="0">
              <a:solidFill>
                <a:schemeClr val="tx1"/>
              </a:solidFill>
            </a:endParaRPr>
          </a:p>
        </p:txBody>
      </p:sp>
      <p:sp>
        <p:nvSpPr>
          <p:cNvPr id="5" name="Footer Placeholder 4">
            <a:extLst>
              <a:ext uri="{FF2B5EF4-FFF2-40B4-BE49-F238E27FC236}">
                <a16:creationId xmlns:a16="http://schemas.microsoft.com/office/drawing/2014/main" id="{5CAF438A-3553-AD63-01A2-246FDF33B495}"/>
              </a:ext>
            </a:extLst>
          </p:cNvPr>
          <p:cNvSpPr>
            <a:spLocks noGrp="1"/>
          </p:cNvSpPr>
          <p:nvPr>
            <p:ph type="ftr" sz="quarter" idx="11"/>
          </p:nvPr>
        </p:nvSpPr>
        <p:spPr>
          <a:xfrm rot="5400000">
            <a:off x="8951976" y="3227832"/>
            <a:ext cx="3859795" cy="304801"/>
          </a:xfrm>
        </p:spPr>
        <p:txBody>
          <a:bodyPr vert="horz" lIns="91440" tIns="45720" rIns="91440" bIns="45720" rtlCol="0" anchor="ctr">
            <a:normAutofit/>
          </a:bodyPr>
          <a:lstStyle/>
          <a:p>
            <a:pPr defTabSz="914400">
              <a:spcAft>
                <a:spcPts val="600"/>
              </a:spcAft>
            </a:pPr>
            <a:r>
              <a:rPr lang="en-US" b="0" i="0" dirty="0">
                <a:solidFill>
                  <a:srgbClr val="374151"/>
                </a:solidFill>
                <a:effectLst/>
                <a:highlight>
                  <a:srgbClr val="FFFF00"/>
                </a:highlight>
                <a:latin typeface="Söhne"/>
              </a:rPr>
              <a:t>© [2023] [</a:t>
            </a:r>
            <a:r>
              <a:rPr lang="en-US" b="0" i="0" dirty="0" err="1">
                <a:solidFill>
                  <a:srgbClr val="374151"/>
                </a:solidFill>
                <a:effectLst/>
                <a:highlight>
                  <a:srgbClr val="FFFF00"/>
                </a:highlight>
                <a:latin typeface="Söhne"/>
              </a:rPr>
              <a:t>Nahom</a:t>
            </a:r>
            <a:r>
              <a:rPr lang="en-US" b="0" i="0" dirty="0">
                <a:solidFill>
                  <a:srgbClr val="374151"/>
                </a:solidFill>
                <a:effectLst/>
                <a:highlight>
                  <a:srgbClr val="FFFF00"/>
                </a:highlight>
                <a:latin typeface="Söhne"/>
              </a:rPr>
              <a:t>-Saroj] | All rights reserved</a:t>
            </a:r>
            <a:r>
              <a:rPr lang="en-US" b="0" i="0" dirty="0">
                <a:solidFill>
                  <a:srgbClr val="374151"/>
                </a:solidFill>
                <a:effectLst/>
                <a:latin typeface="Söhne"/>
              </a:rPr>
              <a:t>.</a:t>
            </a:r>
            <a:endParaRPr lang="en-US" b="0" i="0" kern="1200" dirty="0">
              <a:solidFill>
                <a:schemeClr val="tx1"/>
              </a:solidFill>
              <a:latin typeface="+mn-lt"/>
              <a:ea typeface="+mn-ea"/>
              <a:cs typeface="+mn-cs"/>
            </a:endParaRPr>
          </a:p>
        </p:txBody>
      </p:sp>
    </p:spTree>
    <p:extLst>
      <p:ext uri="{BB962C8B-B14F-4D97-AF65-F5344CB8AC3E}">
        <p14:creationId xmlns:p14="http://schemas.microsoft.com/office/powerpoint/2010/main" val="22541231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B755E-616B-3EEF-B503-10521DC7AAB7}"/>
              </a:ext>
            </a:extLst>
          </p:cNvPr>
          <p:cNvSpPr>
            <a:spLocks noGrp="1"/>
          </p:cNvSpPr>
          <p:nvPr>
            <p:ph type="title"/>
          </p:nvPr>
        </p:nvSpPr>
        <p:spPr/>
        <p:txBody>
          <a:bodyPr/>
          <a:lstStyle/>
          <a:p>
            <a:r>
              <a:rPr lang="en-US" dirty="0"/>
              <a:t>Demo Steps contd..</a:t>
            </a:r>
          </a:p>
        </p:txBody>
      </p:sp>
      <p:sp>
        <p:nvSpPr>
          <p:cNvPr id="3" name="Content Placeholder 2">
            <a:extLst>
              <a:ext uri="{FF2B5EF4-FFF2-40B4-BE49-F238E27FC236}">
                <a16:creationId xmlns:a16="http://schemas.microsoft.com/office/drawing/2014/main" id="{2598947A-B038-14D2-FB50-A3D153B7DA46}"/>
              </a:ext>
            </a:extLst>
          </p:cNvPr>
          <p:cNvSpPr>
            <a:spLocks noGrp="1"/>
          </p:cNvSpPr>
          <p:nvPr>
            <p:ph idx="1"/>
          </p:nvPr>
        </p:nvSpPr>
        <p:spPr/>
        <p:txBody>
          <a:bodyPr/>
          <a:lstStyle/>
          <a:p>
            <a:pPr marL="0" indent="0">
              <a:buNone/>
            </a:pPr>
            <a:r>
              <a:rPr lang="en-US" b="1" dirty="0"/>
              <a:t>Step 4:</a:t>
            </a:r>
          </a:p>
          <a:p>
            <a:r>
              <a:rPr lang="en-US" dirty="0"/>
              <a:t>Create the External HIVE table by using the CSV files stored in HDFS.</a:t>
            </a:r>
          </a:p>
          <a:p>
            <a:pPr marL="0" indent="0">
              <a:buNone/>
            </a:pPr>
            <a:r>
              <a:rPr lang="en-US" b="1" dirty="0"/>
              <a:t>Step 5:</a:t>
            </a:r>
          </a:p>
          <a:p>
            <a:r>
              <a:rPr lang="en-US" dirty="0"/>
              <a:t>Download the Hive ODBC driver.</a:t>
            </a:r>
          </a:p>
          <a:p>
            <a:r>
              <a:rPr lang="en-US" dirty="0"/>
              <a:t>Connect to Tableau with Cloudera Hadoop using ODBC Driver.</a:t>
            </a:r>
          </a:p>
          <a:p>
            <a:pPr marL="0" indent="0">
              <a:buNone/>
            </a:pPr>
            <a:r>
              <a:rPr lang="en-US" b="1" dirty="0"/>
              <a:t>Step 6:</a:t>
            </a:r>
          </a:p>
          <a:p>
            <a:r>
              <a:rPr lang="en-US" dirty="0"/>
              <a:t>Fetch data from HIVE table and show it in the graph and other diagrams.</a:t>
            </a:r>
          </a:p>
        </p:txBody>
      </p:sp>
      <p:sp>
        <p:nvSpPr>
          <p:cNvPr id="4" name="Date Placeholder 3">
            <a:extLst>
              <a:ext uri="{FF2B5EF4-FFF2-40B4-BE49-F238E27FC236}">
                <a16:creationId xmlns:a16="http://schemas.microsoft.com/office/drawing/2014/main" id="{BFFDAE1F-3464-7012-97BE-B6D90BB6C014}"/>
              </a:ext>
            </a:extLst>
          </p:cNvPr>
          <p:cNvSpPr>
            <a:spLocks noGrp="1"/>
          </p:cNvSpPr>
          <p:nvPr>
            <p:ph type="dt" sz="half" idx="10"/>
          </p:nvPr>
        </p:nvSpPr>
        <p:spPr/>
        <p:txBody>
          <a:bodyPr/>
          <a:lstStyle/>
          <a:p>
            <a:fld id="{0F996519-E62D-4F8C-AE1E-36928EC7D15C}" type="datetime1">
              <a:rPr lang="en-US" smtClean="0"/>
              <a:t>10/1/23</a:t>
            </a:fld>
            <a:endParaRPr lang="en-US"/>
          </a:p>
        </p:txBody>
      </p:sp>
      <p:sp>
        <p:nvSpPr>
          <p:cNvPr id="5" name="Footer Placeholder 4">
            <a:extLst>
              <a:ext uri="{FF2B5EF4-FFF2-40B4-BE49-F238E27FC236}">
                <a16:creationId xmlns:a16="http://schemas.microsoft.com/office/drawing/2014/main" id="{FC50839D-5EDE-430E-40C2-26CE8E6722E6}"/>
              </a:ext>
            </a:extLst>
          </p:cNvPr>
          <p:cNvSpPr>
            <a:spLocks noGrp="1"/>
          </p:cNvSpPr>
          <p:nvPr>
            <p:ph type="ftr" sz="quarter" idx="11"/>
          </p:nvPr>
        </p:nvSpPr>
        <p:spPr/>
        <p:txBody>
          <a:bodyPr/>
          <a:lstStyle/>
          <a:p>
            <a:r>
              <a:rPr lang="en-US" b="0" i="0" dirty="0">
                <a:solidFill>
                  <a:srgbClr val="374151"/>
                </a:solidFill>
                <a:effectLst/>
                <a:latin typeface="Söhne"/>
              </a:rPr>
              <a:t>© [2023] </a:t>
            </a:r>
            <a:r>
              <a:rPr lang="en-US" b="0" i="0" dirty="0" err="1">
                <a:solidFill>
                  <a:srgbClr val="374151"/>
                </a:solidFill>
                <a:effectLst/>
                <a:latin typeface="Söhne"/>
              </a:rPr>
              <a:t>Nahom</a:t>
            </a:r>
            <a:r>
              <a:rPr lang="en-US" b="0" i="0" dirty="0">
                <a:solidFill>
                  <a:srgbClr val="374151"/>
                </a:solidFill>
                <a:effectLst/>
                <a:latin typeface="Söhne"/>
              </a:rPr>
              <a:t> - Saroj | All rights reserved.</a:t>
            </a:r>
            <a:endParaRPr lang="en-US" b="0" i="0" kern="1200" dirty="0">
              <a:solidFill>
                <a:schemeClr val="tx1"/>
              </a:solidFill>
              <a:latin typeface="+mn-lt"/>
              <a:ea typeface="+mn-ea"/>
              <a:cs typeface="+mn-cs"/>
            </a:endParaRPr>
          </a:p>
        </p:txBody>
      </p:sp>
      <p:sp>
        <p:nvSpPr>
          <p:cNvPr id="6" name="Slide Number Placeholder 5">
            <a:extLst>
              <a:ext uri="{FF2B5EF4-FFF2-40B4-BE49-F238E27FC236}">
                <a16:creationId xmlns:a16="http://schemas.microsoft.com/office/drawing/2014/main" id="{4FB3F848-B980-93D1-6105-E0D0878D0418}"/>
              </a:ext>
            </a:extLst>
          </p:cNvPr>
          <p:cNvSpPr>
            <a:spLocks noGrp="1"/>
          </p:cNvSpPr>
          <p:nvPr>
            <p:ph type="sldNum" sz="quarter" idx="12"/>
          </p:nvPr>
        </p:nvSpPr>
        <p:spPr/>
        <p:txBody>
          <a:bodyPr/>
          <a:lstStyle/>
          <a:p>
            <a:fld id="{6E91CC32-6A6B-4E2E-BBA1-6864F305DA26}" type="slidenum">
              <a:rPr lang="en-US" smtClean="0"/>
              <a:t>20</a:t>
            </a:fld>
            <a:endParaRPr lang="en-US"/>
          </a:p>
        </p:txBody>
      </p:sp>
    </p:spTree>
    <p:extLst>
      <p:ext uri="{BB962C8B-B14F-4D97-AF65-F5344CB8AC3E}">
        <p14:creationId xmlns:p14="http://schemas.microsoft.com/office/powerpoint/2010/main" val="3188912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Illuminated server room panel">
            <a:extLst>
              <a:ext uri="{FF2B5EF4-FFF2-40B4-BE49-F238E27FC236}">
                <a16:creationId xmlns:a16="http://schemas.microsoft.com/office/drawing/2014/main" id="{7ED83E5B-944D-326D-2054-253B8FD414F9}"/>
              </a:ext>
            </a:extLst>
          </p:cNvPr>
          <p:cNvPicPr>
            <a:picLocks noChangeAspect="1"/>
          </p:cNvPicPr>
          <p:nvPr/>
        </p:nvPicPr>
        <p:blipFill rotWithShape="1">
          <a:blip r:embed="rId2">
            <a:alphaModFix amt="40000"/>
          </a:blip>
          <a:srcRect t="15730"/>
          <a:stretch/>
        </p:blipFill>
        <p:spPr>
          <a:xfrm>
            <a:off x="20" y="65548"/>
            <a:ext cx="12191980" cy="6857990"/>
          </a:xfrm>
          <a:prstGeom prst="rect">
            <a:avLst/>
          </a:prstGeom>
        </p:spPr>
      </p:pic>
      <p:sp>
        <p:nvSpPr>
          <p:cNvPr id="2" name="Title 1">
            <a:extLst>
              <a:ext uri="{FF2B5EF4-FFF2-40B4-BE49-F238E27FC236}">
                <a16:creationId xmlns:a16="http://schemas.microsoft.com/office/drawing/2014/main" id="{140B473F-8E8A-4C88-CBEB-8336D0AE6204}"/>
              </a:ext>
            </a:extLst>
          </p:cNvPr>
          <p:cNvSpPr>
            <a:spLocks noGrp="1"/>
          </p:cNvSpPr>
          <p:nvPr>
            <p:ph type="title"/>
          </p:nvPr>
        </p:nvSpPr>
        <p:spPr>
          <a:xfrm>
            <a:off x="1154954" y="161362"/>
            <a:ext cx="8761413" cy="1020864"/>
          </a:xfrm>
        </p:spPr>
        <p:txBody>
          <a:bodyPr>
            <a:normAutofit/>
          </a:bodyPr>
          <a:lstStyle/>
          <a:p>
            <a:r>
              <a:rPr lang="en" sz="3300" b="1" dirty="0">
                <a:solidFill>
                  <a:schemeClr val="tx1"/>
                </a:solidFill>
              </a:rPr>
              <a:t>Wholeness and </a:t>
            </a:r>
            <a:r>
              <a:rPr lang="en-GB" sz="3300" b="1" dirty="0">
                <a:solidFill>
                  <a:schemeClr val="tx1"/>
                </a:solidFill>
                <a:latin typeface="Roboto"/>
                <a:ea typeface="Roboto"/>
                <a:cs typeface="Roboto"/>
                <a:sym typeface="Roboto"/>
              </a:rPr>
              <a:t>Consciousness </a:t>
            </a:r>
            <a:r>
              <a:rPr lang="en" sz="3300" b="1" dirty="0">
                <a:solidFill>
                  <a:schemeClr val="tx1"/>
                </a:solidFill>
              </a:rPr>
              <a:t>of Project</a:t>
            </a:r>
            <a:endParaRPr lang="en-AE" sz="3300" b="1" dirty="0">
              <a:solidFill>
                <a:schemeClr val="tx1"/>
              </a:solidFill>
            </a:endParaRPr>
          </a:p>
        </p:txBody>
      </p:sp>
      <p:sp>
        <p:nvSpPr>
          <p:cNvPr id="6" name="Slide Number Placeholder 5">
            <a:extLst>
              <a:ext uri="{FF2B5EF4-FFF2-40B4-BE49-F238E27FC236}">
                <a16:creationId xmlns:a16="http://schemas.microsoft.com/office/drawing/2014/main" id="{E5989FA1-AA57-097D-165F-057007158263}"/>
              </a:ext>
            </a:extLst>
          </p:cNvPr>
          <p:cNvSpPr>
            <a:spLocks noGrp="1"/>
          </p:cNvSpPr>
          <p:nvPr>
            <p:ph type="sldNum" sz="quarter" idx="12"/>
          </p:nvPr>
        </p:nvSpPr>
        <p:spPr>
          <a:xfrm>
            <a:off x="10352540" y="295729"/>
            <a:ext cx="838199" cy="767687"/>
          </a:xfrm>
        </p:spPr>
        <p:txBody>
          <a:bodyPr>
            <a:normAutofit/>
          </a:bodyPr>
          <a:lstStyle/>
          <a:p>
            <a:pPr>
              <a:spcAft>
                <a:spcPts val="600"/>
              </a:spcAft>
            </a:pPr>
            <a:fld id="{6E91CC32-6A6B-4E2E-BBA1-6864F305DA26}" type="slidenum">
              <a:rPr lang="en-US">
                <a:solidFill>
                  <a:schemeClr val="tx1"/>
                </a:solidFill>
              </a:rPr>
              <a:pPr>
                <a:spcAft>
                  <a:spcPts val="600"/>
                </a:spcAft>
              </a:pPr>
              <a:t>21</a:t>
            </a:fld>
            <a:endParaRPr lang="en-US">
              <a:solidFill>
                <a:schemeClr val="tx1"/>
              </a:solidFill>
            </a:endParaRPr>
          </a:p>
        </p:txBody>
      </p:sp>
      <p:sp>
        <p:nvSpPr>
          <p:cNvPr id="3" name="Content Placeholder 2">
            <a:extLst>
              <a:ext uri="{FF2B5EF4-FFF2-40B4-BE49-F238E27FC236}">
                <a16:creationId xmlns:a16="http://schemas.microsoft.com/office/drawing/2014/main" id="{87F64DAE-06CE-A338-F4FA-EEF894EA87E1}"/>
              </a:ext>
            </a:extLst>
          </p:cNvPr>
          <p:cNvSpPr>
            <a:spLocks noGrp="1"/>
          </p:cNvSpPr>
          <p:nvPr>
            <p:ph idx="1"/>
          </p:nvPr>
        </p:nvSpPr>
        <p:spPr>
          <a:xfrm>
            <a:off x="466725" y="1182227"/>
            <a:ext cx="11287125" cy="5048250"/>
          </a:xfrm>
        </p:spPr>
        <p:txBody>
          <a:bodyPr>
            <a:normAutofit/>
          </a:bodyPr>
          <a:lstStyle/>
          <a:p>
            <a:pPr marL="0" lvl="0" indent="0" rtl="0">
              <a:lnSpc>
                <a:spcPct val="90000"/>
              </a:lnSpc>
              <a:spcBef>
                <a:spcPts val="0"/>
              </a:spcBef>
              <a:spcAft>
                <a:spcPts val="600"/>
              </a:spcAft>
              <a:buNone/>
            </a:pPr>
            <a:endParaRPr lang="en-GB" sz="1100" dirty="0">
              <a:solidFill>
                <a:schemeClr val="tx1"/>
              </a:solidFill>
              <a:latin typeface="Roboto"/>
              <a:ea typeface="Roboto"/>
              <a:cs typeface="Roboto"/>
              <a:sym typeface="Roboto"/>
            </a:endParaRPr>
          </a:p>
          <a:p>
            <a:pPr marL="0" lvl="0" indent="0" rtl="0">
              <a:lnSpc>
                <a:spcPct val="90000"/>
              </a:lnSpc>
              <a:spcBef>
                <a:spcPts val="0"/>
              </a:spcBef>
              <a:spcAft>
                <a:spcPts val="600"/>
              </a:spcAft>
              <a:buNone/>
            </a:pPr>
            <a:r>
              <a:rPr lang="en-GB" dirty="0">
                <a:solidFill>
                  <a:schemeClr val="tx1"/>
                </a:solidFill>
                <a:latin typeface="Roboto"/>
                <a:ea typeface="Roboto"/>
                <a:cs typeface="Roboto"/>
                <a:sym typeface="Roboto"/>
              </a:rPr>
              <a:t>We implemented a big data pipeline to ingest real-time tweets, </a:t>
            </a:r>
            <a:r>
              <a:rPr lang="en-GB" dirty="0" err="1">
                <a:solidFill>
                  <a:schemeClr val="tx1"/>
                </a:solidFill>
                <a:latin typeface="Roboto"/>
                <a:ea typeface="Roboto"/>
                <a:cs typeface="Roboto"/>
                <a:sym typeface="Roboto"/>
              </a:rPr>
              <a:t>analyze</a:t>
            </a:r>
            <a:r>
              <a:rPr lang="en-GB" dirty="0">
                <a:solidFill>
                  <a:schemeClr val="tx1"/>
                </a:solidFill>
                <a:latin typeface="Roboto"/>
                <a:ea typeface="Roboto"/>
                <a:cs typeface="Roboto"/>
                <a:sym typeface="Roboto"/>
              </a:rPr>
              <a:t> them, and visualize the results. The technologies used include:</a:t>
            </a:r>
          </a:p>
          <a:p>
            <a:pPr marL="0" lvl="0" indent="0" rtl="0">
              <a:lnSpc>
                <a:spcPct val="90000"/>
              </a:lnSpc>
              <a:spcBef>
                <a:spcPts val="0"/>
              </a:spcBef>
              <a:spcAft>
                <a:spcPts val="600"/>
              </a:spcAft>
              <a:buNone/>
            </a:pPr>
            <a:endParaRPr lang="en-GB" dirty="0">
              <a:solidFill>
                <a:schemeClr val="tx1"/>
              </a:solidFill>
              <a:latin typeface="Roboto"/>
              <a:ea typeface="Roboto"/>
              <a:cs typeface="Roboto"/>
              <a:sym typeface="Roboto"/>
            </a:endParaRPr>
          </a:p>
          <a:p>
            <a:pPr marL="0" lvl="0" indent="0" rtl="0">
              <a:lnSpc>
                <a:spcPct val="90000"/>
              </a:lnSpc>
              <a:spcBef>
                <a:spcPts val="0"/>
              </a:spcBef>
              <a:spcAft>
                <a:spcPts val="600"/>
              </a:spcAft>
              <a:buNone/>
            </a:pPr>
            <a:r>
              <a:rPr lang="en-GB" dirty="0">
                <a:solidFill>
                  <a:schemeClr val="tx1"/>
                </a:solidFill>
                <a:latin typeface="Roboto"/>
                <a:ea typeface="Roboto"/>
                <a:cs typeface="Roboto"/>
                <a:sym typeface="Roboto"/>
              </a:rPr>
              <a:t>- Kafka for streaming tweet ingestion </a:t>
            </a:r>
          </a:p>
          <a:p>
            <a:pPr marL="0" lvl="0" indent="0" rtl="0">
              <a:lnSpc>
                <a:spcPct val="90000"/>
              </a:lnSpc>
              <a:spcBef>
                <a:spcPts val="0"/>
              </a:spcBef>
              <a:spcAft>
                <a:spcPts val="600"/>
              </a:spcAft>
              <a:buNone/>
            </a:pPr>
            <a:r>
              <a:rPr lang="en-GB" dirty="0">
                <a:solidFill>
                  <a:schemeClr val="tx1"/>
                </a:solidFill>
                <a:latin typeface="Roboto"/>
                <a:ea typeface="Roboto"/>
                <a:cs typeface="Roboto"/>
                <a:sym typeface="Roboto"/>
              </a:rPr>
              <a:t>- Spark for processing and </a:t>
            </a:r>
            <a:r>
              <a:rPr lang="en-GB" dirty="0" err="1">
                <a:solidFill>
                  <a:schemeClr val="tx1"/>
                </a:solidFill>
                <a:latin typeface="Roboto"/>
                <a:ea typeface="Roboto"/>
                <a:cs typeface="Roboto"/>
                <a:sym typeface="Roboto"/>
              </a:rPr>
              <a:t>analyzing</a:t>
            </a:r>
            <a:r>
              <a:rPr lang="en-GB" dirty="0">
                <a:solidFill>
                  <a:schemeClr val="tx1"/>
                </a:solidFill>
                <a:latin typeface="Roboto"/>
                <a:ea typeface="Roboto"/>
                <a:cs typeface="Roboto"/>
                <a:sym typeface="Roboto"/>
              </a:rPr>
              <a:t> tweets</a:t>
            </a:r>
          </a:p>
          <a:p>
            <a:pPr marL="0" lvl="0" indent="0" rtl="0">
              <a:lnSpc>
                <a:spcPct val="90000"/>
              </a:lnSpc>
              <a:spcBef>
                <a:spcPts val="0"/>
              </a:spcBef>
              <a:spcAft>
                <a:spcPts val="600"/>
              </a:spcAft>
              <a:buNone/>
            </a:pPr>
            <a:r>
              <a:rPr lang="en-GB" dirty="0">
                <a:solidFill>
                  <a:schemeClr val="tx1"/>
                </a:solidFill>
                <a:latin typeface="Roboto"/>
                <a:ea typeface="Roboto"/>
                <a:cs typeface="Roboto"/>
                <a:sym typeface="Roboto"/>
              </a:rPr>
              <a:t>- Hive for structured storage and SQL queries</a:t>
            </a:r>
          </a:p>
          <a:p>
            <a:pPr marL="0" lvl="0" indent="0" rtl="0">
              <a:lnSpc>
                <a:spcPct val="90000"/>
              </a:lnSpc>
              <a:spcBef>
                <a:spcPts val="0"/>
              </a:spcBef>
              <a:spcAft>
                <a:spcPts val="600"/>
              </a:spcAft>
              <a:buNone/>
            </a:pPr>
            <a:r>
              <a:rPr lang="en-GB" dirty="0">
                <a:solidFill>
                  <a:schemeClr val="tx1"/>
                </a:solidFill>
                <a:latin typeface="Roboto"/>
                <a:ea typeface="Roboto"/>
                <a:cs typeface="Roboto"/>
                <a:sym typeface="Roboto"/>
              </a:rPr>
              <a:t>- Tableau for interactive visualization and dashboards</a:t>
            </a:r>
          </a:p>
          <a:p>
            <a:pPr marL="0" lvl="0" indent="0" rtl="0">
              <a:lnSpc>
                <a:spcPct val="90000"/>
              </a:lnSpc>
              <a:spcBef>
                <a:spcPts val="0"/>
              </a:spcBef>
              <a:spcAft>
                <a:spcPts val="600"/>
              </a:spcAft>
              <a:buNone/>
            </a:pPr>
            <a:endParaRPr lang="en-GB" dirty="0">
              <a:solidFill>
                <a:schemeClr val="tx1"/>
              </a:solidFill>
              <a:latin typeface="Roboto"/>
              <a:ea typeface="Roboto"/>
              <a:cs typeface="Roboto"/>
              <a:sym typeface="Roboto"/>
            </a:endParaRPr>
          </a:p>
          <a:p>
            <a:pPr marL="0" lvl="0" indent="0" rtl="0">
              <a:lnSpc>
                <a:spcPct val="90000"/>
              </a:lnSpc>
              <a:spcBef>
                <a:spcPts val="0"/>
              </a:spcBef>
              <a:spcAft>
                <a:spcPts val="600"/>
              </a:spcAft>
              <a:buNone/>
            </a:pPr>
            <a:r>
              <a:rPr lang="en-GB" dirty="0">
                <a:solidFill>
                  <a:schemeClr val="tx1"/>
                </a:solidFill>
                <a:latin typeface="Roboto"/>
                <a:ea typeface="Roboto"/>
                <a:cs typeface="Roboto"/>
                <a:sym typeface="Roboto"/>
              </a:rPr>
              <a:t>The pipeline enables ingesting live tweets, filtering and aggregating them in Spark, performing analytics with Spark SQL, and visualizing results in Tableau charts/graphs.</a:t>
            </a:r>
          </a:p>
          <a:p>
            <a:pPr marL="0" lvl="0" indent="0" rtl="0">
              <a:lnSpc>
                <a:spcPct val="90000"/>
              </a:lnSpc>
              <a:spcBef>
                <a:spcPts val="0"/>
              </a:spcBef>
              <a:spcAft>
                <a:spcPts val="600"/>
              </a:spcAft>
              <a:buNone/>
            </a:pPr>
            <a:endParaRPr lang="en-GB" dirty="0">
              <a:solidFill>
                <a:schemeClr val="tx1"/>
              </a:solidFill>
              <a:latin typeface="Roboto"/>
              <a:ea typeface="Roboto"/>
              <a:cs typeface="Roboto"/>
              <a:sym typeface="Roboto"/>
            </a:endParaRPr>
          </a:p>
          <a:p>
            <a:pPr marL="0" lvl="0" indent="0" rtl="0">
              <a:lnSpc>
                <a:spcPct val="90000"/>
              </a:lnSpc>
              <a:spcBef>
                <a:spcPts val="0"/>
              </a:spcBef>
              <a:spcAft>
                <a:spcPts val="600"/>
              </a:spcAft>
              <a:buNone/>
            </a:pPr>
            <a:r>
              <a:rPr lang="en-GB" b="1" dirty="0">
                <a:solidFill>
                  <a:schemeClr val="tx1"/>
                </a:solidFill>
                <a:latin typeface="Roboto"/>
                <a:ea typeface="Roboto"/>
                <a:cs typeface="Roboto"/>
                <a:sym typeface="Roboto"/>
              </a:rPr>
              <a:t>Science and Technology of Consciousness: </a:t>
            </a:r>
            <a:r>
              <a:rPr lang="en-GB" dirty="0">
                <a:solidFill>
                  <a:schemeClr val="tx1"/>
                </a:solidFill>
                <a:latin typeface="Roboto"/>
                <a:ea typeface="Roboto"/>
                <a:cs typeface="Roboto"/>
                <a:sym typeface="Roboto"/>
              </a:rPr>
              <a:t>Daily Transcendental Meditation practice allows one to experience deeper levels of the unified field of consciousness underlying all creation. The holistic benefits of TM become evident in improved quality of life and greater harmony between ourselves, others and nature. By transcending thought during TM, we tap into reservoirs of creativity, intelligence, and positivity deep within the self.</a:t>
            </a:r>
            <a:endParaRPr lang="en-AE" dirty="0">
              <a:solidFill>
                <a:schemeClr val="tx1"/>
              </a:solidFill>
            </a:endParaRPr>
          </a:p>
        </p:txBody>
      </p:sp>
      <p:sp>
        <p:nvSpPr>
          <p:cNvPr id="5" name="Footer Placeholder 4">
            <a:extLst>
              <a:ext uri="{FF2B5EF4-FFF2-40B4-BE49-F238E27FC236}">
                <a16:creationId xmlns:a16="http://schemas.microsoft.com/office/drawing/2014/main" id="{0C3802F1-C523-D31A-24A1-A686229057D1}"/>
              </a:ext>
            </a:extLst>
          </p:cNvPr>
          <p:cNvSpPr>
            <a:spLocks noGrp="1"/>
          </p:cNvSpPr>
          <p:nvPr>
            <p:ph type="ftr" sz="quarter" idx="11"/>
          </p:nvPr>
        </p:nvSpPr>
        <p:spPr>
          <a:xfrm>
            <a:off x="561110" y="6391838"/>
            <a:ext cx="3859795" cy="304801"/>
          </a:xfrm>
        </p:spPr>
        <p:txBody>
          <a:bodyPr>
            <a:normAutofit/>
          </a:bodyPr>
          <a:lstStyle/>
          <a:p>
            <a:pPr defTabSz="914400">
              <a:spcAft>
                <a:spcPts val="600"/>
              </a:spcAft>
            </a:pPr>
            <a:r>
              <a:rPr lang="en-US" b="0" i="0" dirty="0">
                <a:solidFill>
                  <a:srgbClr val="374151"/>
                </a:solidFill>
                <a:effectLst/>
                <a:highlight>
                  <a:srgbClr val="00FF00"/>
                </a:highlight>
                <a:latin typeface="Söhne"/>
              </a:rPr>
              <a:t>© [2023] </a:t>
            </a:r>
            <a:r>
              <a:rPr lang="en-US" b="0" i="0" dirty="0" err="1">
                <a:solidFill>
                  <a:srgbClr val="374151"/>
                </a:solidFill>
                <a:effectLst/>
                <a:highlight>
                  <a:srgbClr val="00FF00"/>
                </a:highlight>
                <a:latin typeface="Söhne"/>
              </a:rPr>
              <a:t>Nahom</a:t>
            </a:r>
            <a:r>
              <a:rPr lang="en-US" b="0" i="0" dirty="0">
                <a:solidFill>
                  <a:srgbClr val="374151"/>
                </a:solidFill>
                <a:effectLst/>
                <a:highlight>
                  <a:srgbClr val="00FF00"/>
                </a:highlight>
                <a:latin typeface="Söhne"/>
              </a:rPr>
              <a:t> - Saroj | All rights reserved.</a:t>
            </a:r>
            <a:endParaRPr lang="en-US" b="0" i="0" kern="1200" dirty="0">
              <a:solidFill>
                <a:schemeClr val="tx1"/>
              </a:solidFill>
              <a:highlight>
                <a:srgbClr val="00FF00"/>
              </a:highlight>
              <a:latin typeface="+mn-lt"/>
              <a:ea typeface="+mn-ea"/>
              <a:cs typeface="+mn-cs"/>
            </a:endParaRPr>
          </a:p>
        </p:txBody>
      </p:sp>
      <p:sp>
        <p:nvSpPr>
          <p:cNvPr id="4" name="Date Placeholder 3">
            <a:extLst>
              <a:ext uri="{FF2B5EF4-FFF2-40B4-BE49-F238E27FC236}">
                <a16:creationId xmlns:a16="http://schemas.microsoft.com/office/drawing/2014/main" id="{4688B97A-0BA2-EBEF-B7D9-1577DBA34E35}"/>
              </a:ext>
            </a:extLst>
          </p:cNvPr>
          <p:cNvSpPr>
            <a:spLocks noGrp="1"/>
          </p:cNvSpPr>
          <p:nvPr>
            <p:ph type="dt" sz="half" idx="10"/>
          </p:nvPr>
        </p:nvSpPr>
        <p:spPr>
          <a:xfrm>
            <a:off x="10653104" y="6391838"/>
            <a:ext cx="990599" cy="304799"/>
          </a:xfrm>
        </p:spPr>
        <p:txBody>
          <a:bodyPr>
            <a:normAutofit/>
          </a:bodyPr>
          <a:lstStyle/>
          <a:p>
            <a:pPr>
              <a:spcAft>
                <a:spcPts val="600"/>
              </a:spcAft>
            </a:pPr>
            <a:fld id="{0F996519-E62D-4F8C-AE1E-36928EC7D15C}" type="datetime1">
              <a:rPr lang="en-US">
                <a:solidFill>
                  <a:schemeClr val="tx1"/>
                </a:solidFill>
              </a:rPr>
              <a:pPr>
                <a:spcAft>
                  <a:spcPts val="600"/>
                </a:spcAft>
              </a:pPr>
              <a:t>10/1/23</a:t>
            </a:fld>
            <a:endParaRPr lang="en-US">
              <a:solidFill>
                <a:schemeClr val="tx1"/>
              </a:solidFill>
            </a:endParaRPr>
          </a:p>
        </p:txBody>
      </p:sp>
    </p:spTree>
    <p:extLst>
      <p:ext uri="{BB962C8B-B14F-4D97-AF65-F5344CB8AC3E}">
        <p14:creationId xmlns:p14="http://schemas.microsoft.com/office/powerpoint/2010/main" val="383635938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275" y="643466"/>
            <a:ext cx="1970939" cy="5571067"/>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19" name="Freeform: Shape 18">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969335" y="1702087"/>
            <a:ext cx="3209207" cy="612850"/>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pic>
        <p:nvPicPr>
          <p:cNvPr id="8" name="Content Placeholder 7" descr="A pen on a piece of paper&#10;&#10;Description automatically generated">
            <a:extLst>
              <a:ext uri="{FF2B5EF4-FFF2-40B4-BE49-F238E27FC236}">
                <a16:creationId xmlns:a16="http://schemas.microsoft.com/office/drawing/2014/main" id="{5FE1BF7F-FDC8-B904-937D-E6CEE6006053}"/>
              </a:ext>
              <a:ext uri="{C183D7F6-B498-43B3-948B-1728B52AA6E4}">
                <adec:decorative xmlns:adec="http://schemas.microsoft.com/office/drawing/2017/decorative" val="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96729" y="643466"/>
            <a:ext cx="6963833" cy="5571067"/>
          </a:xfrm>
          <a:prstGeom prst="rect">
            <a:avLst/>
          </a:prstGeom>
        </p:spPr>
      </p:pic>
      <p:sp>
        <p:nvSpPr>
          <p:cNvPr id="5" name="Footer Placeholder 4">
            <a:extLst>
              <a:ext uri="{FF2B5EF4-FFF2-40B4-BE49-F238E27FC236}">
                <a16:creationId xmlns:a16="http://schemas.microsoft.com/office/drawing/2014/main" id="{7E5C6E7B-A5C2-06CD-A4D6-B5E288BE9F7C}"/>
              </a:ext>
            </a:extLst>
          </p:cNvPr>
          <p:cNvSpPr>
            <a:spLocks noGrp="1"/>
          </p:cNvSpPr>
          <p:nvPr>
            <p:ph type="ftr" sz="quarter" idx="11"/>
          </p:nvPr>
        </p:nvSpPr>
        <p:spPr>
          <a:xfrm>
            <a:off x="561110" y="6391838"/>
            <a:ext cx="5699841" cy="304801"/>
          </a:xfrm>
        </p:spPr>
        <p:txBody>
          <a:bodyPr vert="horz" lIns="91440" tIns="45720" rIns="91440" bIns="45720" rtlCol="0" anchor="ctr">
            <a:normAutofit/>
          </a:bodyPr>
          <a:lstStyle/>
          <a:p>
            <a:r>
              <a:rPr lang="en-US" b="0" i="0" dirty="0">
                <a:solidFill>
                  <a:srgbClr val="374151"/>
                </a:solidFill>
                <a:effectLst/>
                <a:latin typeface="Söhne"/>
              </a:rPr>
              <a:t>© [2023] </a:t>
            </a:r>
            <a:r>
              <a:rPr lang="en-US" b="0" i="0" dirty="0" err="1">
                <a:solidFill>
                  <a:srgbClr val="374151"/>
                </a:solidFill>
                <a:effectLst/>
                <a:latin typeface="Söhne"/>
              </a:rPr>
              <a:t>Nahom</a:t>
            </a:r>
            <a:r>
              <a:rPr lang="en-US" b="0" i="0" dirty="0">
                <a:solidFill>
                  <a:srgbClr val="374151"/>
                </a:solidFill>
                <a:effectLst/>
                <a:latin typeface="Söhne"/>
              </a:rPr>
              <a:t> - Saroj | All rights reserved.</a:t>
            </a:r>
            <a:endParaRPr lang="en-US" b="0" i="0" kern="1200" dirty="0">
              <a:solidFill>
                <a:schemeClr val="tx1"/>
              </a:solidFill>
              <a:latin typeface="+mn-lt"/>
              <a:ea typeface="+mn-ea"/>
              <a:cs typeface="+mn-cs"/>
            </a:endParaRPr>
          </a:p>
        </p:txBody>
      </p:sp>
      <p:sp>
        <p:nvSpPr>
          <p:cNvPr id="4" name="Date Placeholder 3">
            <a:extLst>
              <a:ext uri="{FF2B5EF4-FFF2-40B4-BE49-F238E27FC236}">
                <a16:creationId xmlns:a16="http://schemas.microsoft.com/office/drawing/2014/main" id="{4C81FF3B-FE65-B39A-4CCF-B7785DAABD35}"/>
              </a:ext>
            </a:extLst>
          </p:cNvPr>
          <p:cNvSpPr>
            <a:spLocks noGrp="1"/>
          </p:cNvSpPr>
          <p:nvPr>
            <p:ph type="dt" sz="half" idx="10"/>
          </p:nvPr>
        </p:nvSpPr>
        <p:spPr>
          <a:xfrm>
            <a:off x="8911988" y="6391838"/>
            <a:ext cx="1728907" cy="302755"/>
          </a:xfrm>
        </p:spPr>
        <p:txBody>
          <a:bodyPr vert="horz" lIns="91440" tIns="45720" rIns="91440" bIns="45720" rtlCol="0" anchor="ctr">
            <a:normAutofit/>
          </a:bodyPr>
          <a:lstStyle/>
          <a:p>
            <a:pPr>
              <a:spcAft>
                <a:spcPts val="600"/>
              </a:spcAft>
            </a:pPr>
            <a:fld id="{0F996519-E62D-4F8C-AE1E-36928EC7D15C}" type="datetime1">
              <a:rPr lang="en-US" smtClean="0"/>
              <a:pPr>
                <a:spcAft>
                  <a:spcPts val="600"/>
                </a:spcAft>
              </a:pPr>
              <a:t>10/1/23</a:t>
            </a:fld>
            <a:endParaRPr lang="en-US"/>
          </a:p>
        </p:txBody>
      </p:sp>
      <p:sp>
        <p:nvSpPr>
          <p:cNvPr id="6" name="Slide Number Placeholder 5">
            <a:extLst>
              <a:ext uri="{FF2B5EF4-FFF2-40B4-BE49-F238E27FC236}">
                <a16:creationId xmlns:a16="http://schemas.microsoft.com/office/drawing/2014/main" id="{86617AF6-875E-9FB0-01B1-599550901E86}"/>
              </a:ext>
            </a:extLst>
          </p:cNvPr>
          <p:cNvSpPr>
            <a:spLocks noGrp="1"/>
          </p:cNvSpPr>
          <p:nvPr>
            <p:ph type="sldNum" sz="quarter" idx="12"/>
          </p:nvPr>
        </p:nvSpPr>
        <p:spPr>
          <a:xfrm>
            <a:off x="10997348" y="6353984"/>
            <a:ext cx="838199" cy="342653"/>
          </a:xfrm>
        </p:spPr>
        <p:txBody>
          <a:bodyPr vert="horz" lIns="91440" tIns="45720" rIns="91440" bIns="45720" rtlCol="0" anchor="b">
            <a:normAutofit/>
          </a:bodyPr>
          <a:lstStyle/>
          <a:p>
            <a:pPr algn="r">
              <a:spcAft>
                <a:spcPts val="600"/>
              </a:spcAft>
            </a:pPr>
            <a:fld id="{6E91CC32-6A6B-4E2E-BBA1-6864F305DA26}" type="slidenum">
              <a:rPr lang="en-US" sz="1000" smtClean="0">
                <a:solidFill>
                  <a:schemeClr val="accent1"/>
                </a:solidFill>
              </a:rPr>
              <a:pPr algn="r">
                <a:spcAft>
                  <a:spcPts val="600"/>
                </a:spcAft>
              </a:pPr>
              <a:t>22</a:t>
            </a:fld>
            <a:endParaRPr lang="en-US" sz="1000">
              <a:solidFill>
                <a:schemeClr val="accent1"/>
              </a:solidFill>
            </a:endParaRPr>
          </a:p>
        </p:txBody>
      </p:sp>
      <p:sp>
        <p:nvSpPr>
          <p:cNvPr id="10" name="TextBox 9">
            <a:extLst>
              <a:ext uri="{FF2B5EF4-FFF2-40B4-BE49-F238E27FC236}">
                <a16:creationId xmlns:a16="http://schemas.microsoft.com/office/drawing/2014/main" id="{74A0C3F9-A3BD-9560-4825-F9C52C7AE1C1}"/>
              </a:ext>
            </a:extLst>
          </p:cNvPr>
          <p:cNvSpPr txBox="1"/>
          <p:nvPr/>
        </p:nvSpPr>
        <p:spPr>
          <a:xfrm>
            <a:off x="821636" y="1179445"/>
            <a:ext cx="1643268" cy="2862322"/>
          </a:xfrm>
          <a:prstGeom prst="rect">
            <a:avLst/>
          </a:prstGeom>
          <a:noFill/>
        </p:spPr>
        <p:txBody>
          <a:bodyPr wrap="square" rtlCol="0">
            <a:spAutoFit/>
          </a:bodyPr>
          <a:lstStyle/>
          <a:p>
            <a:pPr algn="l"/>
            <a:r>
              <a:rPr lang="en-US" b="0" i="0" dirty="0">
                <a:solidFill>
                  <a:schemeClr val="bg1"/>
                </a:solidFill>
                <a:effectLst/>
                <a:latin typeface="Söhne"/>
              </a:rPr>
              <a:t>"Grateful for the transformative Big Data journey and eager to apply my newfound skills!"</a:t>
            </a:r>
          </a:p>
          <a:p>
            <a:br>
              <a:rPr lang="en-US" dirty="0"/>
            </a:br>
            <a:endParaRPr lang="en-US" dirty="0"/>
          </a:p>
        </p:txBody>
      </p:sp>
    </p:spTree>
    <p:extLst>
      <p:ext uri="{BB962C8B-B14F-4D97-AF65-F5344CB8AC3E}">
        <p14:creationId xmlns:p14="http://schemas.microsoft.com/office/powerpoint/2010/main" val="1417583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0DC0F2C-5C27-4EC6-9754-B361B0C72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9E77E138-7645-4D07-B09A-9F3642A685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0"/>
            <a:ext cx="12192000" cy="6858000"/>
            <a:chOff x="0" y="0"/>
            <a:chExt cx="12192000" cy="6858000"/>
          </a:xfrm>
        </p:grpSpPr>
        <p:sp>
          <p:nvSpPr>
            <p:cNvPr id="16" name="Rectangle 15">
              <a:extLst>
                <a:ext uri="{FF2B5EF4-FFF2-40B4-BE49-F238E27FC236}">
                  <a16:creationId xmlns:a16="http://schemas.microsoft.com/office/drawing/2014/main" id="{A56C5CFB-285C-4778-978B-B23EF471F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AE"/>
            </a:p>
          </p:txBody>
        </p:sp>
        <p:sp>
          <p:nvSpPr>
            <p:cNvPr id="17" name="Oval 16">
              <a:extLst>
                <a:ext uri="{FF2B5EF4-FFF2-40B4-BE49-F238E27FC236}">
                  <a16:creationId xmlns:a16="http://schemas.microsoft.com/office/drawing/2014/main" id="{50C4BFD8-0A80-40F1-9F9B-E9981F6B7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E"/>
            </a:p>
          </p:txBody>
        </p:sp>
        <p:sp>
          <p:nvSpPr>
            <p:cNvPr id="18" name="Oval 17">
              <a:extLst>
                <a:ext uri="{FF2B5EF4-FFF2-40B4-BE49-F238E27FC236}">
                  <a16:creationId xmlns:a16="http://schemas.microsoft.com/office/drawing/2014/main" id="{6F080229-11A6-48C1-B5FC-010FF29E7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E"/>
            </a:p>
          </p:txBody>
        </p:sp>
        <p:sp>
          <p:nvSpPr>
            <p:cNvPr id="19" name="Oval 18">
              <a:extLst>
                <a:ext uri="{FF2B5EF4-FFF2-40B4-BE49-F238E27FC236}">
                  <a16:creationId xmlns:a16="http://schemas.microsoft.com/office/drawing/2014/main" id="{434F3838-F7FD-4275-8FE5-11B53CF38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E"/>
            </a:p>
          </p:txBody>
        </p:sp>
        <p:sp>
          <p:nvSpPr>
            <p:cNvPr id="20" name="Oval 19">
              <a:extLst>
                <a:ext uri="{FF2B5EF4-FFF2-40B4-BE49-F238E27FC236}">
                  <a16:creationId xmlns:a16="http://schemas.microsoft.com/office/drawing/2014/main" id="{0014878A-F933-408B-A8C5-8853A9EB4D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E"/>
            </a:p>
          </p:txBody>
        </p:sp>
        <p:sp>
          <p:nvSpPr>
            <p:cNvPr id="21" name="Oval 20">
              <a:extLst>
                <a:ext uri="{FF2B5EF4-FFF2-40B4-BE49-F238E27FC236}">
                  <a16:creationId xmlns:a16="http://schemas.microsoft.com/office/drawing/2014/main" id="{A4358457-400C-407C-B1C7-322E3A951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E"/>
            </a:p>
          </p:txBody>
        </p:sp>
        <p:sp>
          <p:nvSpPr>
            <p:cNvPr id="22" name="Freeform 5">
              <a:extLst>
                <a:ext uri="{FF2B5EF4-FFF2-40B4-BE49-F238E27FC236}">
                  <a16:creationId xmlns:a16="http://schemas.microsoft.com/office/drawing/2014/main" id="{BB5C445F-93DC-425D-8531-0B9FF4434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AE"/>
            </a:p>
          </p:txBody>
        </p:sp>
        <p:sp>
          <p:nvSpPr>
            <p:cNvPr id="23" name="Freeform 5">
              <a:extLst>
                <a:ext uri="{FF2B5EF4-FFF2-40B4-BE49-F238E27FC236}">
                  <a16:creationId xmlns:a16="http://schemas.microsoft.com/office/drawing/2014/main" id="{FD7CA6C4-0411-42B4-9084-F7340B42A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AE"/>
            </a:p>
          </p:txBody>
        </p:sp>
        <p:sp>
          <p:nvSpPr>
            <p:cNvPr id="24" name="Freeform 5">
              <a:extLst>
                <a:ext uri="{FF2B5EF4-FFF2-40B4-BE49-F238E27FC236}">
                  <a16:creationId xmlns:a16="http://schemas.microsoft.com/office/drawing/2014/main" id="{B0122352-D2A8-463A-98F7-51B4C4409D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AE"/>
            </a:p>
          </p:txBody>
        </p:sp>
      </p:grpSp>
      <p:sp>
        <p:nvSpPr>
          <p:cNvPr id="2" name="Title 1">
            <a:extLst>
              <a:ext uri="{FF2B5EF4-FFF2-40B4-BE49-F238E27FC236}">
                <a16:creationId xmlns:a16="http://schemas.microsoft.com/office/drawing/2014/main" id="{D6658EE7-D7DD-6B43-9335-0369AFD5CDB4}"/>
              </a:ext>
            </a:extLst>
          </p:cNvPr>
          <p:cNvSpPr>
            <a:spLocks noGrp="1"/>
          </p:cNvSpPr>
          <p:nvPr>
            <p:ph type="title"/>
          </p:nvPr>
        </p:nvSpPr>
        <p:spPr>
          <a:xfrm>
            <a:off x="1154954" y="4957950"/>
            <a:ext cx="8761413" cy="1134424"/>
          </a:xfrm>
        </p:spPr>
        <p:txBody>
          <a:bodyPr>
            <a:normAutofit/>
          </a:bodyPr>
          <a:lstStyle/>
          <a:p>
            <a:pPr>
              <a:lnSpc>
                <a:spcPct val="90000"/>
              </a:lnSpc>
            </a:pPr>
            <a:r>
              <a:rPr lang="en-GB" b="1" dirty="0">
                <a:solidFill>
                  <a:schemeClr val="accent4"/>
                </a:solidFill>
              </a:rPr>
              <a:t>Submitted To: Prof. Mrudula Mukadam</a:t>
            </a:r>
            <a:br>
              <a:rPr lang="en-GB" sz="2000" dirty="0">
                <a:solidFill>
                  <a:srgbClr val="EBEBEB"/>
                </a:solidFill>
              </a:rPr>
            </a:br>
            <a:endParaRPr lang="en-AE" sz="2000" dirty="0">
              <a:solidFill>
                <a:srgbClr val="EBEBEB"/>
              </a:solidFill>
            </a:endParaRPr>
          </a:p>
        </p:txBody>
      </p:sp>
      <p:sp>
        <p:nvSpPr>
          <p:cNvPr id="26" name="Rectangle 25">
            <a:extLst>
              <a:ext uri="{FF2B5EF4-FFF2-40B4-BE49-F238E27FC236}">
                <a16:creationId xmlns:a16="http://schemas.microsoft.com/office/drawing/2014/main" id="{8F6A0E89-562A-4A9E-98AC-2BA897ABB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E"/>
          </a:p>
        </p:txBody>
      </p:sp>
      <p:sp>
        <p:nvSpPr>
          <p:cNvPr id="6" name="Slide Number Placeholder 5">
            <a:extLst>
              <a:ext uri="{FF2B5EF4-FFF2-40B4-BE49-F238E27FC236}">
                <a16:creationId xmlns:a16="http://schemas.microsoft.com/office/drawing/2014/main" id="{9DDB6797-15B0-0EAB-34FE-88D4AAB7006E}"/>
              </a:ext>
            </a:extLst>
          </p:cNvPr>
          <p:cNvSpPr>
            <a:spLocks noGrp="1"/>
          </p:cNvSpPr>
          <p:nvPr>
            <p:ph type="sldNum" sz="quarter" idx="12"/>
          </p:nvPr>
        </p:nvSpPr>
        <p:spPr>
          <a:xfrm>
            <a:off x="10352540" y="295729"/>
            <a:ext cx="838199" cy="767687"/>
          </a:xfrm>
        </p:spPr>
        <p:txBody>
          <a:bodyPr>
            <a:normAutofit/>
          </a:bodyPr>
          <a:lstStyle/>
          <a:p>
            <a:pPr>
              <a:spcAft>
                <a:spcPts val="600"/>
              </a:spcAft>
            </a:pPr>
            <a:fld id="{6E91CC32-6A6B-4E2E-BBA1-6864F305DA26}" type="slidenum">
              <a:rPr lang="en-US">
                <a:solidFill>
                  <a:srgbClr val="FFFFFF"/>
                </a:solidFill>
              </a:rPr>
              <a:pPr>
                <a:spcAft>
                  <a:spcPts val="600"/>
                </a:spcAft>
              </a:pPr>
              <a:t>3</a:t>
            </a:fld>
            <a:endParaRPr lang="en-US">
              <a:solidFill>
                <a:srgbClr val="FFFFFF"/>
              </a:solidFill>
            </a:endParaRPr>
          </a:p>
        </p:txBody>
      </p:sp>
      <p:sp>
        <p:nvSpPr>
          <p:cNvPr id="5" name="Footer Placeholder 4">
            <a:extLst>
              <a:ext uri="{FF2B5EF4-FFF2-40B4-BE49-F238E27FC236}">
                <a16:creationId xmlns:a16="http://schemas.microsoft.com/office/drawing/2014/main" id="{90551987-FB8A-B474-1961-B1799DE3717B}"/>
              </a:ext>
            </a:extLst>
          </p:cNvPr>
          <p:cNvSpPr>
            <a:spLocks noGrp="1"/>
          </p:cNvSpPr>
          <p:nvPr>
            <p:ph type="ftr" sz="quarter" idx="11"/>
          </p:nvPr>
        </p:nvSpPr>
        <p:spPr>
          <a:xfrm>
            <a:off x="561110" y="6391838"/>
            <a:ext cx="3859795" cy="304801"/>
          </a:xfrm>
        </p:spPr>
        <p:txBody>
          <a:bodyPr>
            <a:normAutofit/>
          </a:bodyPr>
          <a:lstStyle/>
          <a:p>
            <a:pPr defTabSz="914400">
              <a:spcAft>
                <a:spcPts val="600"/>
              </a:spcAft>
            </a:pPr>
            <a:r>
              <a:rPr lang="en-US" b="0" i="0" dirty="0">
                <a:solidFill>
                  <a:srgbClr val="374151"/>
                </a:solidFill>
                <a:effectLst/>
                <a:latin typeface="Söhne"/>
              </a:rPr>
              <a:t>© [2023] </a:t>
            </a:r>
            <a:r>
              <a:rPr lang="en-US" b="0" i="0" dirty="0" err="1">
                <a:solidFill>
                  <a:srgbClr val="374151"/>
                </a:solidFill>
                <a:effectLst/>
                <a:latin typeface="Söhne"/>
              </a:rPr>
              <a:t>Nahom</a:t>
            </a:r>
            <a:r>
              <a:rPr lang="en-US" b="0" i="0" dirty="0">
                <a:solidFill>
                  <a:srgbClr val="374151"/>
                </a:solidFill>
                <a:effectLst/>
                <a:latin typeface="Söhne"/>
              </a:rPr>
              <a:t> - Saroj | All rights reserved.</a:t>
            </a:r>
            <a:endParaRPr lang="en-US" b="0" i="0" kern="1200" dirty="0">
              <a:solidFill>
                <a:schemeClr val="tx1"/>
              </a:solidFill>
              <a:latin typeface="+mn-lt"/>
              <a:ea typeface="+mn-ea"/>
              <a:cs typeface="+mn-cs"/>
            </a:endParaRPr>
          </a:p>
        </p:txBody>
      </p:sp>
      <p:sp>
        <p:nvSpPr>
          <p:cNvPr id="4" name="Date Placeholder 3">
            <a:extLst>
              <a:ext uri="{FF2B5EF4-FFF2-40B4-BE49-F238E27FC236}">
                <a16:creationId xmlns:a16="http://schemas.microsoft.com/office/drawing/2014/main" id="{21DC8922-6027-80C5-4234-D3509EAA4240}"/>
              </a:ext>
            </a:extLst>
          </p:cNvPr>
          <p:cNvSpPr>
            <a:spLocks noGrp="1"/>
          </p:cNvSpPr>
          <p:nvPr>
            <p:ph type="dt" sz="half" idx="10"/>
          </p:nvPr>
        </p:nvSpPr>
        <p:spPr>
          <a:xfrm>
            <a:off x="10653104" y="6391838"/>
            <a:ext cx="990599" cy="304799"/>
          </a:xfrm>
        </p:spPr>
        <p:txBody>
          <a:bodyPr>
            <a:normAutofit/>
          </a:bodyPr>
          <a:lstStyle/>
          <a:p>
            <a:pPr>
              <a:spcAft>
                <a:spcPts val="600"/>
              </a:spcAft>
            </a:pPr>
            <a:fld id="{0F996519-E62D-4F8C-AE1E-36928EC7D15C}" type="datetime1">
              <a:rPr lang="en-US" smtClean="0"/>
              <a:pPr>
                <a:spcAft>
                  <a:spcPts val="600"/>
                </a:spcAft>
              </a:pPr>
              <a:t>10/1/23</a:t>
            </a:fld>
            <a:endParaRPr lang="en-US"/>
          </a:p>
        </p:txBody>
      </p:sp>
      <p:graphicFrame>
        <p:nvGraphicFramePr>
          <p:cNvPr id="8" name="Content Placeholder 2">
            <a:extLst>
              <a:ext uri="{FF2B5EF4-FFF2-40B4-BE49-F238E27FC236}">
                <a16:creationId xmlns:a16="http://schemas.microsoft.com/office/drawing/2014/main" id="{CE3E4843-14BE-F4F0-DFC7-BBFBBECD5DFE}"/>
              </a:ext>
            </a:extLst>
          </p:cNvPr>
          <p:cNvGraphicFramePr>
            <a:graphicFrameLocks noGrp="1"/>
          </p:cNvGraphicFramePr>
          <p:nvPr>
            <p:ph idx="1"/>
            <p:extLst>
              <p:ext uri="{D42A27DB-BD31-4B8C-83A1-F6EECF244321}">
                <p14:modId xmlns:p14="http://schemas.microsoft.com/office/powerpoint/2010/main" val="4105243372"/>
              </p:ext>
            </p:extLst>
          </p:nvPr>
        </p:nvGraphicFramePr>
        <p:xfrm>
          <a:off x="1286934" y="1164592"/>
          <a:ext cx="9625383" cy="30864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6540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24">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20" descr="Red full moon">
            <a:extLst>
              <a:ext uri="{FF2B5EF4-FFF2-40B4-BE49-F238E27FC236}">
                <a16:creationId xmlns:a16="http://schemas.microsoft.com/office/drawing/2014/main" id="{708B8EC1-A432-27AE-C86D-B52AD7D9B2F4}"/>
              </a:ext>
            </a:extLst>
          </p:cNvPr>
          <p:cNvPicPr>
            <a:picLocks noChangeAspect="1"/>
          </p:cNvPicPr>
          <p:nvPr/>
        </p:nvPicPr>
        <p:blipFill rotWithShape="1">
          <a:blip r:embed="rId2">
            <a:alphaModFix amt="40000"/>
          </a:blip>
          <a:srcRect t="5893" b="9837"/>
          <a:stretch/>
        </p:blipFill>
        <p:spPr>
          <a:xfrm>
            <a:off x="-57620" y="10"/>
            <a:ext cx="12191980" cy="6857990"/>
          </a:xfrm>
          <a:prstGeom prst="rect">
            <a:avLst/>
          </a:prstGeom>
        </p:spPr>
      </p:pic>
      <p:sp>
        <p:nvSpPr>
          <p:cNvPr id="2" name="Title 1">
            <a:extLst>
              <a:ext uri="{FF2B5EF4-FFF2-40B4-BE49-F238E27FC236}">
                <a16:creationId xmlns:a16="http://schemas.microsoft.com/office/drawing/2014/main" id="{F7BD45B6-FA3A-EF16-3048-E9271A081F79}"/>
              </a:ext>
            </a:extLst>
          </p:cNvPr>
          <p:cNvSpPr>
            <a:spLocks noGrp="1"/>
          </p:cNvSpPr>
          <p:nvPr>
            <p:ph type="title"/>
          </p:nvPr>
        </p:nvSpPr>
        <p:spPr>
          <a:xfrm>
            <a:off x="1154954" y="467139"/>
            <a:ext cx="8761413" cy="1213493"/>
          </a:xfrm>
        </p:spPr>
        <p:txBody>
          <a:bodyPr>
            <a:normAutofit/>
          </a:bodyPr>
          <a:lstStyle/>
          <a:p>
            <a:r>
              <a:rPr lang="en-US" b="1" i="1" dirty="0">
                <a:solidFill>
                  <a:schemeClr val="tx1"/>
                </a:solidFill>
                <a:latin typeface="Georgia Pro Black"/>
                <a:ea typeface="+mj-lt"/>
                <a:cs typeface="+mj-lt"/>
              </a:rPr>
              <a:t>Technologies Used</a:t>
            </a:r>
            <a:endParaRPr lang="en-AE" dirty="0">
              <a:solidFill>
                <a:schemeClr val="tx1"/>
              </a:solidFill>
            </a:endParaRPr>
          </a:p>
        </p:txBody>
      </p:sp>
      <p:sp>
        <p:nvSpPr>
          <p:cNvPr id="6" name="Slide Number Placeholder 5">
            <a:extLst>
              <a:ext uri="{FF2B5EF4-FFF2-40B4-BE49-F238E27FC236}">
                <a16:creationId xmlns:a16="http://schemas.microsoft.com/office/drawing/2014/main" id="{4A5EFFFF-E7B5-6BBD-4425-71FFB40CD736}"/>
              </a:ext>
            </a:extLst>
          </p:cNvPr>
          <p:cNvSpPr>
            <a:spLocks noGrp="1"/>
          </p:cNvSpPr>
          <p:nvPr>
            <p:ph type="sldNum" sz="quarter" idx="12"/>
          </p:nvPr>
        </p:nvSpPr>
        <p:spPr>
          <a:xfrm>
            <a:off x="10352540" y="295729"/>
            <a:ext cx="838199" cy="767687"/>
          </a:xfrm>
        </p:spPr>
        <p:txBody>
          <a:bodyPr>
            <a:normAutofit/>
          </a:bodyPr>
          <a:lstStyle/>
          <a:p>
            <a:pPr>
              <a:spcAft>
                <a:spcPts val="600"/>
              </a:spcAft>
            </a:pPr>
            <a:fld id="{6E91CC32-6A6B-4E2E-BBA1-6864F305DA26}" type="slidenum">
              <a:rPr lang="en-US" smtClean="0">
                <a:solidFill>
                  <a:schemeClr val="tx1"/>
                </a:solidFill>
              </a:rPr>
              <a:pPr>
                <a:spcAft>
                  <a:spcPts val="600"/>
                </a:spcAft>
              </a:pPr>
              <a:t>4</a:t>
            </a:fld>
            <a:endParaRPr lang="en-US">
              <a:solidFill>
                <a:schemeClr val="tx1"/>
              </a:solidFill>
            </a:endParaRPr>
          </a:p>
        </p:txBody>
      </p:sp>
      <p:graphicFrame>
        <p:nvGraphicFramePr>
          <p:cNvPr id="45" name="Content Placeholder 2">
            <a:extLst>
              <a:ext uri="{FF2B5EF4-FFF2-40B4-BE49-F238E27FC236}">
                <a16:creationId xmlns:a16="http://schemas.microsoft.com/office/drawing/2014/main" id="{5AE199C2-40A5-58E7-DA4D-F0CBA4F86020}"/>
              </a:ext>
            </a:extLst>
          </p:cNvPr>
          <p:cNvGraphicFramePr>
            <a:graphicFrameLocks noGrp="1"/>
          </p:cNvGraphicFramePr>
          <p:nvPr>
            <p:ph idx="1"/>
            <p:extLst>
              <p:ext uri="{D42A27DB-BD31-4B8C-83A1-F6EECF244321}">
                <p14:modId xmlns:p14="http://schemas.microsoft.com/office/powerpoint/2010/main" val="1713923649"/>
              </p:ext>
            </p:extLst>
          </p:nvPr>
        </p:nvGraphicFramePr>
        <p:xfrm>
          <a:off x="1154954" y="1967948"/>
          <a:ext cx="8825659" cy="40518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841A85D8-5CDB-15FA-3B53-3D6275672F19}"/>
              </a:ext>
            </a:extLst>
          </p:cNvPr>
          <p:cNvSpPr>
            <a:spLocks noGrp="1"/>
          </p:cNvSpPr>
          <p:nvPr>
            <p:ph type="ftr" sz="quarter" idx="11"/>
          </p:nvPr>
        </p:nvSpPr>
        <p:spPr>
          <a:xfrm>
            <a:off x="561110" y="6391838"/>
            <a:ext cx="3859795" cy="304801"/>
          </a:xfrm>
        </p:spPr>
        <p:txBody>
          <a:bodyPr>
            <a:normAutofit/>
          </a:bodyPr>
          <a:lstStyle/>
          <a:p>
            <a:pPr defTabSz="914400">
              <a:spcAft>
                <a:spcPts val="600"/>
              </a:spcAft>
            </a:pPr>
            <a:r>
              <a:rPr lang="en-US" b="0" i="0" dirty="0">
                <a:solidFill>
                  <a:srgbClr val="374151"/>
                </a:solidFill>
                <a:effectLst/>
                <a:highlight>
                  <a:srgbClr val="00FF00"/>
                </a:highlight>
                <a:latin typeface="Söhne"/>
              </a:rPr>
              <a:t>© [2023] </a:t>
            </a:r>
            <a:r>
              <a:rPr lang="en-US" b="0" i="0" dirty="0" err="1">
                <a:solidFill>
                  <a:srgbClr val="374151"/>
                </a:solidFill>
                <a:effectLst/>
                <a:highlight>
                  <a:srgbClr val="00FF00"/>
                </a:highlight>
                <a:latin typeface="Söhne"/>
              </a:rPr>
              <a:t>Nahom</a:t>
            </a:r>
            <a:r>
              <a:rPr lang="en-US" b="0" i="0" dirty="0">
                <a:solidFill>
                  <a:srgbClr val="374151"/>
                </a:solidFill>
                <a:effectLst/>
                <a:highlight>
                  <a:srgbClr val="00FF00"/>
                </a:highlight>
                <a:latin typeface="Söhne"/>
              </a:rPr>
              <a:t> - Saroj | All rights reserved.</a:t>
            </a:r>
            <a:endParaRPr lang="en-US" b="0" i="0" kern="1200" dirty="0">
              <a:solidFill>
                <a:schemeClr val="tx1"/>
              </a:solidFill>
              <a:highlight>
                <a:srgbClr val="00FF00"/>
              </a:highlight>
              <a:latin typeface="+mn-lt"/>
              <a:ea typeface="+mn-ea"/>
              <a:cs typeface="+mn-cs"/>
            </a:endParaRPr>
          </a:p>
        </p:txBody>
      </p:sp>
      <p:sp>
        <p:nvSpPr>
          <p:cNvPr id="4" name="Date Placeholder 3">
            <a:extLst>
              <a:ext uri="{FF2B5EF4-FFF2-40B4-BE49-F238E27FC236}">
                <a16:creationId xmlns:a16="http://schemas.microsoft.com/office/drawing/2014/main" id="{2DF4FABF-FE8F-2BAB-1D9A-B58C8547D746}"/>
              </a:ext>
            </a:extLst>
          </p:cNvPr>
          <p:cNvSpPr>
            <a:spLocks noGrp="1"/>
          </p:cNvSpPr>
          <p:nvPr>
            <p:ph type="dt" sz="half" idx="10"/>
          </p:nvPr>
        </p:nvSpPr>
        <p:spPr>
          <a:xfrm>
            <a:off x="10653104" y="6391838"/>
            <a:ext cx="990599" cy="304799"/>
          </a:xfrm>
        </p:spPr>
        <p:txBody>
          <a:bodyPr>
            <a:normAutofit/>
          </a:bodyPr>
          <a:lstStyle/>
          <a:p>
            <a:pPr>
              <a:spcAft>
                <a:spcPts val="600"/>
              </a:spcAft>
            </a:pPr>
            <a:fld id="{0F996519-E62D-4F8C-AE1E-36928EC7D15C}" type="datetime1">
              <a:rPr lang="en-US" smtClean="0">
                <a:solidFill>
                  <a:schemeClr val="tx1"/>
                </a:solidFill>
              </a:rPr>
              <a:pPr>
                <a:spcAft>
                  <a:spcPts val="600"/>
                </a:spcAft>
              </a:pPr>
              <a:t>10/1/23</a:t>
            </a:fld>
            <a:endParaRPr lang="en-US">
              <a:solidFill>
                <a:schemeClr val="tx1"/>
              </a:solidFill>
            </a:endParaRPr>
          </a:p>
        </p:txBody>
      </p:sp>
    </p:spTree>
    <p:extLst>
      <p:ext uri="{BB962C8B-B14F-4D97-AF65-F5344CB8AC3E}">
        <p14:creationId xmlns:p14="http://schemas.microsoft.com/office/powerpoint/2010/main" val="225523064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1">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E697B7C-0B19-A3B5-40AB-620FB051D75B}"/>
              </a:ext>
            </a:extLst>
          </p:cNvPr>
          <p:cNvPicPr>
            <a:picLocks noChangeAspect="1"/>
          </p:cNvPicPr>
          <p:nvPr/>
        </p:nvPicPr>
        <p:blipFill rotWithShape="1">
          <a:blip r:embed="rId2">
            <a:alphaModFix amt="40000"/>
          </a:blip>
          <a:srcRect/>
          <a:stretch/>
        </p:blipFill>
        <p:spPr>
          <a:xfrm>
            <a:off x="0" y="289254"/>
            <a:ext cx="12191980" cy="6857990"/>
          </a:xfrm>
          <a:prstGeom prst="rect">
            <a:avLst/>
          </a:prstGeom>
        </p:spPr>
      </p:pic>
      <p:sp>
        <p:nvSpPr>
          <p:cNvPr id="2" name="Title 1">
            <a:extLst>
              <a:ext uri="{FF2B5EF4-FFF2-40B4-BE49-F238E27FC236}">
                <a16:creationId xmlns:a16="http://schemas.microsoft.com/office/drawing/2014/main" id="{53754824-72F4-BF0A-6927-5CDE90EB409D}"/>
              </a:ext>
            </a:extLst>
          </p:cNvPr>
          <p:cNvSpPr>
            <a:spLocks noGrp="1"/>
          </p:cNvSpPr>
          <p:nvPr>
            <p:ph type="title"/>
          </p:nvPr>
        </p:nvSpPr>
        <p:spPr>
          <a:xfrm>
            <a:off x="1542472" y="289254"/>
            <a:ext cx="7601527" cy="767687"/>
          </a:xfrm>
        </p:spPr>
        <p:txBody>
          <a:bodyPr>
            <a:noAutofit/>
          </a:bodyPr>
          <a:lstStyle/>
          <a:p>
            <a:r>
              <a:rPr lang="en-US" sz="6000" b="1" i="0" dirty="0">
                <a:solidFill>
                  <a:schemeClr val="tx1"/>
                </a:solidFill>
                <a:effectLst/>
                <a:latin typeface="-apple-system"/>
              </a:rPr>
              <a:t>       Project Overview</a:t>
            </a:r>
            <a:endParaRPr lang="en-AE" sz="6000" dirty="0">
              <a:solidFill>
                <a:schemeClr val="tx1"/>
              </a:solidFill>
              <a:latin typeface="+mn-lt"/>
              <a:ea typeface="+mn-ea"/>
              <a:cs typeface="+mn-cs"/>
            </a:endParaRPr>
          </a:p>
        </p:txBody>
      </p:sp>
      <p:sp>
        <p:nvSpPr>
          <p:cNvPr id="6" name="Slide Number Placeholder 5">
            <a:extLst>
              <a:ext uri="{FF2B5EF4-FFF2-40B4-BE49-F238E27FC236}">
                <a16:creationId xmlns:a16="http://schemas.microsoft.com/office/drawing/2014/main" id="{D28AA3BA-6758-4D11-154D-4E7A6B80D0C3}"/>
              </a:ext>
            </a:extLst>
          </p:cNvPr>
          <p:cNvSpPr>
            <a:spLocks noGrp="1"/>
          </p:cNvSpPr>
          <p:nvPr>
            <p:ph type="sldNum" sz="quarter" idx="12"/>
          </p:nvPr>
        </p:nvSpPr>
        <p:spPr>
          <a:xfrm>
            <a:off x="10352540" y="295729"/>
            <a:ext cx="838199" cy="767687"/>
          </a:xfrm>
        </p:spPr>
        <p:txBody>
          <a:bodyPr>
            <a:normAutofit/>
          </a:bodyPr>
          <a:lstStyle/>
          <a:p>
            <a:pPr>
              <a:spcAft>
                <a:spcPts val="600"/>
              </a:spcAft>
            </a:pPr>
            <a:fld id="{6E91CC32-6A6B-4E2E-BBA1-6864F305DA26}" type="slidenum">
              <a:rPr lang="en-US" smtClean="0">
                <a:solidFill>
                  <a:schemeClr val="tx1"/>
                </a:solidFill>
              </a:rPr>
              <a:pPr>
                <a:spcAft>
                  <a:spcPts val="600"/>
                </a:spcAft>
              </a:pPr>
              <a:t>5</a:t>
            </a:fld>
            <a:endParaRPr lang="en-US">
              <a:solidFill>
                <a:schemeClr val="tx1"/>
              </a:solidFill>
            </a:endParaRPr>
          </a:p>
        </p:txBody>
      </p:sp>
      <p:graphicFrame>
        <p:nvGraphicFramePr>
          <p:cNvPr id="29" name="Content Placeholder 2">
            <a:extLst>
              <a:ext uri="{FF2B5EF4-FFF2-40B4-BE49-F238E27FC236}">
                <a16:creationId xmlns:a16="http://schemas.microsoft.com/office/drawing/2014/main" id="{8238072C-CC9A-1DF9-6C89-2DCC35D74E89}"/>
              </a:ext>
            </a:extLst>
          </p:cNvPr>
          <p:cNvGraphicFramePr>
            <a:graphicFrameLocks noGrp="1"/>
          </p:cNvGraphicFramePr>
          <p:nvPr>
            <p:ph idx="1"/>
            <p:extLst>
              <p:ext uri="{D42A27DB-BD31-4B8C-83A1-F6EECF244321}">
                <p14:modId xmlns:p14="http://schemas.microsoft.com/office/powerpoint/2010/main" val="1704228440"/>
              </p:ext>
            </p:extLst>
          </p:nvPr>
        </p:nvGraphicFramePr>
        <p:xfrm>
          <a:off x="802529" y="1279509"/>
          <a:ext cx="10313146" cy="5264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8EC173FE-FD65-8C93-6D69-FECB8885069F}"/>
              </a:ext>
            </a:extLst>
          </p:cNvPr>
          <p:cNvSpPr>
            <a:spLocks noGrp="1"/>
          </p:cNvSpPr>
          <p:nvPr>
            <p:ph type="ftr" sz="quarter" idx="11"/>
          </p:nvPr>
        </p:nvSpPr>
        <p:spPr>
          <a:xfrm>
            <a:off x="561110" y="6391838"/>
            <a:ext cx="3859795" cy="304801"/>
          </a:xfrm>
        </p:spPr>
        <p:txBody>
          <a:bodyPr>
            <a:normAutofit/>
          </a:bodyPr>
          <a:lstStyle/>
          <a:p>
            <a:pPr defTabSz="914400">
              <a:spcAft>
                <a:spcPts val="600"/>
              </a:spcAft>
            </a:pPr>
            <a:r>
              <a:rPr lang="en-US" b="0" i="0" dirty="0">
                <a:solidFill>
                  <a:srgbClr val="374151"/>
                </a:solidFill>
                <a:effectLst/>
                <a:highlight>
                  <a:srgbClr val="00FF00"/>
                </a:highlight>
                <a:latin typeface="Söhne"/>
              </a:rPr>
              <a:t>© [2023] </a:t>
            </a:r>
            <a:r>
              <a:rPr lang="en-US" b="0" i="0" dirty="0" err="1">
                <a:solidFill>
                  <a:srgbClr val="374151"/>
                </a:solidFill>
                <a:effectLst/>
                <a:highlight>
                  <a:srgbClr val="00FF00"/>
                </a:highlight>
                <a:latin typeface="Söhne"/>
              </a:rPr>
              <a:t>Nahom</a:t>
            </a:r>
            <a:r>
              <a:rPr lang="en-US" b="0" i="0" dirty="0">
                <a:solidFill>
                  <a:srgbClr val="374151"/>
                </a:solidFill>
                <a:effectLst/>
                <a:highlight>
                  <a:srgbClr val="00FF00"/>
                </a:highlight>
                <a:latin typeface="Söhne"/>
              </a:rPr>
              <a:t> - Saroj | All rights reserved.</a:t>
            </a:r>
            <a:endParaRPr lang="en-US" b="0" i="0" kern="1200" dirty="0">
              <a:solidFill>
                <a:schemeClr val="tx1"/>
              </a:solidFill>
              <a:highlight>
                <a:srgbClr val="00FF00"/>
              </a:highlight>
              <a:latin typeface="+mn-lt"/>
              <a:ea typeface="+mn-ea"/>
              <a:cs typeface="+mn-cs"/>
            </a:endParaRPr>
          </a:p>
        </p:txBody>
      </p:sp>
      <p:sp>
        <p:nvSpPr>
          <p:cNvPr id="4" name="Date Placeholder 3">
            <a:extLst>
              <a:ext uri="{FF2B5EF4-FFF2-40B4-BE49-F238E27FC236}">
                <a16:creationId xmlns:a16="http://schemas.microsoft.com/office/drawing/2014/main" id="{A5BCAD1C-463E-4007-2E2B-96607439A2E3}"/>
              </a:ext>
            </a:extLst>
          </p:cNvPr>
          <p:cNvSpPr>
            <a:spLocks noGrp="1"/>
          </p:cNvSpPr>
          <p:nvPr>
            <p:ph type="dt" sz="half" idx="10"/>
          </p:nvPr>
        </p:nvSpPr>
        <p:spPr>
          <a:xfrm>
            <a:off x="10653104" y="6391838"/>
            <a:ext cx="990599" cy="304799"/>
          </a:xfrm>
        </p:spPr>
        <p:txBody>
          <a:bodyPr>
            <a:normAutofit/>
          </a:bodyPr>
          <a:lstStyle/>
          <a:p>
            <a:pPr>
              <a:spcAft>
                <a:spcPts val="600"/>
              </a:spcAft>
            </a:pPr>
            <a:fld id="{0F996519-E62D-4F8C-AE1E-36928EC7D15C}" type="datetime1">
              <a:rPr lang="en-US" smtClean="0">
                <a:solidFill>
                  <a:schemeClr val="tx1"/>
                </a:solidFill>
              </a:rPr>
              <a:pPr>
                <a:spcAft>
                  <a:spcPts val="600"/>
                </a:spcAft>
              </a:pPr>
              <a:t>10/1/23</a:t>
            </a:fld>
            <a:endParaRPr lang="en-US">
              <a:solidFill>
                <a:schemeClr val="tx1"/>
              </a:solidFill>
            </a:endParaRPr>
          </a:p>
        </p:txBody>
      </p:sp>
    </p:spTree>
    <p:extLst>
      <p:ext uri="{BB962C8B-B14F-4D97-AF65-F5344CB8AC3E}">
        <p14:creationId xmlns:p14="http://schemas.microsoft.com/office/powerpoint/2010/main" val="151043914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25" name="Group 1124">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16" name="Rectangle 1115">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26"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27" name="Rectangle 1126">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D593F10-5133-9C1B-A837-EFD0BA2C68E9}"/>
              </a:ext>
            </a:extLst>
          </p:cNvPr>
          <p:cNvSpPr>
            <a:spLocks noGrp="1"/>
          </p:cNvSpPr>
          <p:nvPr>
            <p:ph type="title"/>
          </p:nvPr>
        </p:nvSpPr>
        <p:spPr>
          <a:xfrm>
            <a:off x="5695061" y="1241266"/>
            <a:ext cx="5428551" cy="3153753"/>
          </a:xfrm>
        </p:spPr>
        <p:txBody>
          <a:bodyPr vert="horz" lIns="91440" tIns="45720" rIns="91440" bIns="45720" rtlCol="0" anchor="b">
            <a:normAutofit/>
          </a:bodyPr>
          <a:lstStyle/>
          <a:p>
            <a:r>
              <a:rPr lang="en-US" sz="5400" b="0" i="0" kern="1200" dirty="0">
                <a:solidFill>
                  <a:srgbClr val="EBEBEB"/>
                </a:solidFill>
                <a:latin typeface="+mj-lt"/>
                <a:ea typeface="+mj-ea"/>
                <a:cs typeface="+mj-cs"/>
              </a:rPr>
              <a:t>The Flow</a:t>
            </a:r>
            <a:br>
              <a:rPr lang="en-US" sz="5400" b="0" i="0" kern="1200" dirty="0">
                <a:solidFill>
                  <a:srgbClr val="EBEBEB"/>
                </a:solidFill>
                <a:latin typeface="+mj-lt"/>
                <a:ea typeface="+mj-ea"/>
                <a:cs typeface="+mj-cs"/>
              </a:rPr>
            </a:br>
            <a:endParaRPr lang="en-US" sz="5400" b="0" i="0" kern="1200" dirty="0">
              <a:solidFill>
                <a:srgbClr val="EBEBEB"/>
              </a:solidFill>
              <a:latin typeface="+mj-lt"/>
              <a:ea typeface="+mj-ea"/>
              <a:cs typeface="+mj-cs"/>
            </a:endParaRPr>
          </a:p>
        </p:txBody>
      </p:sp>
      <p:grpSp>
        <p:nvGrpSpPr>
          <p:cNvPr id="1128" name="Group 1127">
            <a:extLst>
              <a:ext uri="{FF2B5EF4-FFF2-40B4-BE49-F238E27FC236}">
                <a16:creationId xmlns:a16="http://schemas.microsoft.com/office/drawing/2014/main" id="{F41F5BDA-0140-462B-933C-538752EEAD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23335" y="396836"/>
            <a:ext cx="4992157" cy="6058999"/>
            <a:chOff x="6776508" y="396836"/>
            <a:chExt cx="4992157" cy="6058999"/>
          </a:xfrm>
        </p:grpSpPr>
        <p:sp>
          <p:nvSpPr>
            <p:cNvPr id="1122" name="Rectangle 1121">
              <a:extLst>
                <a:ext uri="{FF2B5EF4-FFF2-40B4-BE49-F238E27FC236}">
                  <a16:creationId xmlns:a16="http://schemas.microsoft.com/office/drawing/2014/main" id="{28AE763C-C631-453B-A3A7-09499D0DB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29" name="Freeform 5">
              <a:extLst>
                <a:ext uri="{FF2B5EF4-FFF2-40B4-BE49-F238E27FC236}">
                  <a16:creationId xmlns:a16="http://schemas.microsoft.com/office/drawing/2014/main" id="{C0C2E541-1E75-440D-A59A-C2B3AB867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4436158"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24" name="Freeform 5">
              <a:extLst>
                <a:ext uri="{FF2B5EF4-FFF2-40B4-BE49-F238E27FC236}">
                  <a16:creationId xmlns:a16="http://schemas.microsoft.com/office/drawing/2014/main" id="{481FF14D-53DC-4EA3-8425-26F1B0F08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5347266"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6" name="Slide Number Placeholder 5">
            <a:extLst>
              <a:ext uri="{FF2B5EF4-FFF2-40B4-BE49-F238E27FC236}">
                <a16:creationId xmlns:a16="http://schemas.microsoft.com/office/drawing/2014/main" id="{78BF8F83-F9F2-E069-60DD-619F30884489}"/>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6E91CC32-6A6B-4E2E-BBA1-6864F305DA26}" type="slidenum">
              <a:rPr lang="en-US">
                <a:solidFill>
                  <a:srgbClr val="FFFFFF"/>
                </a:solidFill>
              </a:rPr>
              <a:pPr defTabSz="914400">
                <a:spcAft>
                  <a:spcPts val="600"/>
                </a:spcAft>
              </a:pPr>
              <a:t>6</a:t>
            </a:fld>
            <a:endParaRPr lang="en-US">
              <a:solidFill>
                <a:srgbClr val="FFFFFF"/>
              </a:solidFill>
            </a:endParaRPr>
          </a:p>
        </p:txBody>
      </p:sp>
      <p:sp>
        <p:nvSpPr>
          <p:cNvPr id="5" name="Footer Placeholder 4">
            <a:extLst>
              <a:ext uri="{FF2B5EF4-FFF2-40B4-BE49-F238E27FC236}">
                <a16:creationId xmlns:a16="http://schemas.microsoft.com/office/drawing/2014/main" id="{1878FBFC-4EC7-AC02-3B6B-BCB6AF977D86}"/>
              </a:ext>
            </a:extLst>
          </p:cNvPr>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0" i="0" dirty="0">
                <a:solidFill>
                  <a:srgbClr val="374151"/>
                </a:solidFill>
                <a:effectLst/>
                <a:latin typeface="Söhne"/>
              </a:rPr>
              <a:t>© [2023] </a:t>
            </a:r>
            <a:r>
              <a:rPr lang="en-US" b="0" i="0" dirty="0" err="1">
                <a:solidFill>
                  <a:srgbClr val="374151"/>
                </a:solidFill>
                <a:effectLst/>
                <a:latin typeface="Söhne"/>
              </a:rPr>
              <a:t>Nahom</a:t>
            </a:r>
            <a:r>
              <a:rPr lang="en-US" b="0" i="0" dirty="0">
                <a:solidFill>
                  <a:srgbClr val="374151"/>
                </a:solidFill>
                <a:effectLst/>
                <a:latin typeface="Söhne"/>
              </a:rPr>
              <a:t> - Saroj | All rights reserved.</a:t>
            </a:r>
            <a:endParaRPr lang="en-US" b="0" i="0" kern="1200" dirty="0">
              <a:solidFill>
                <a:schemeClr val="tx1"/>
              </a:solidFill>
              <a:latin typeface="+mn-lt"/>
              <a:ea typeface="+mn-ea"/>
              <a:cs typeface="+mn-cs"/>
            </a:endParaRPr>
          </a:p>
        </p:txBody>
      </p:sp>
      <p:pic>
        <p:nvPicPr>
          <p:cNvPr id="9" name="Content Placeholder 8" descr="A diagram of a computer&#10;&#10;Description automatically generated">
            <a:extLst>
              <a:ext uri="{FF2B5EF4-FFF2-40B4-BE49-F238E27FC236}">
                <a16:creationId xmlns:a16="http://schemas.microsoft.com/office/drawing/2014/main" id="{93F9E065-8E1E-AE09-B37C-EFA9DD3D145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8388" y="672662"/>
            <a:ext cx="2716340" cy="5317011"/>
          </a:xfrm>
          <a:prstGeom prst="rect">
            <a:avLst/>
          </a:prstGeom>
        </p:spPr>
      </p:pic>
      <p:sp>
        <p:nvSpPr>
          <p:cNvPr id="4" name="Date Placeholder 3">
            <a:extLst>
              <a:ext uri="{FF2B5EF4-FFF2-40B4-BE49-F238E27FC236}">
                <a16:creationId xmlns:a16="http://schemas.microsoft.com/office/drawing/2014/main" id="{D89DCC29-9112-6753-55EA-F8CB7227EC31}"/>
              </a:ext>
            </a:extLst>
          </p:cNvPr>
          <p:cNvSpPr>
            <a:spLocks noGrp="1"/>
          </p:cNvSpPr>
          <p:nvPr>
            <p:ph type="dt" sz="half" idx="10"/>
          </p:nvPr>
        </p:nvSpPr>
        <p:spPr>
          <a:xfrm>
            <a:off x="10653104" y="6391838"/>
            <a:ext cx="990599" cy="304799"/>
          </a:xfrm>
        </p:spPr>
        <p:txBody>
          <a:bodyPr vert="horz" lIns="91440" tIns="45720" rIns="91440" bIns="45720" rtlCol="0" anchor="t">
            <a:normAutofit/>
          </a:bodyPr>
          <a:lstStyle/>
          <a:p>
            <a:pPr algn="l" defTabSz="914400">
              <a:spcAft>
                <a:spcPts val="600"/>
              </a:spcAft>
            </a:pPr>
            <a:fld id="{0F996519-E62D-4F8C-AE1E-36928EC7D15C}" type="datetime1">
              <a:rPr lang="en-US" b="0" smtClean="0"/>
              <a:pPr algn="l" defTabSz="914400">
                <a:spcAft>
                  <a:spcPts val="600"/>
                </a:spcAft>
              </a:pPr>
              <a:t>10/1/23</a:t>
            </a:fld>
            <a:endParaRPr lang="en-US" b="0"/>
          </a:p>
        </p:txBody>
      </p:sp>
    </p:spTree>
    <p:extLst>
      <p:ext uri="{BB962C8B-B14F-4D97-AF65-F5344CB8AC3E}">
        <p14:creationId xmlns:p14="http://schemas.microsoft.com/office/powerpoint/2010/main" val="2958772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6" name="Rectangle 25">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AE"/>
            </a:p>
          </p:txBody>
        </p:sp>
        <p:sp>
          <p:nvSpPr>
            <p:cNvPr id="27" name="Oval 26">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E"/>
            </a:p>
          </p:txBody>
        </p:sp>
        <p:sp>
          <p:nvSpPr>
            <p:cNvPr id="47" name="Oval 27">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E"/>
            </a:p>
          </p:txBody>
        </p:sp>
        <p:sp>
          <p:nvSpPr>
            <p:cNvPr id="29" name="Rectangle 28">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E"/>
            </a:p>
          </p:txBody>
        </p:sp>
        <p:sp>
          <p:nvSpPr>
            <p:cNvPr id="48"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AE"/>
            </a:p>
          </p:txBody>
        </p:sp>
        <p:sp>
          <p:nvSpPr>
            <p:cNvPr id="31"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AE"/>
            </a:p>
          </p:txBody>
        </p:sp>
        <p:sp>
          <p:nvSpPr>
            <p:cNvPr id="49"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AE"/>
            </a:p>
          </p:txBody>
        </p:sp>
      </p:grpSp>
      <p:sp>
        <p:nvSpPr>
          <p:cNvPr id="2" name="Title 1">
            <a:extLst>
              <a:ext uri="{FF2B5EF4-FFF2-40B4-BE49-F238E27FC236}">
                <a16:creationId xmlns:a16="http://schemas.microsoft.com/office/drawing/2014/main" id="{CC813D71-2FCA-CC00-F5B7-5F7EDF7895A3}"/>
              </a:ext>
            </a:extLst>
          </p:cNvPr>
          <p:cNvSpPr>
            <a:spLocks noGrp="1"/>
          </p:cNvSpPr>
          <p:nvPr>
            <p:ph type="title"/>
          </p:nvPr>
        </p:nvSpPr>
        <p:spPr>
          <a:xfrm>
            <a:off x="1099911" y="779840"/>
            <a:ext cx="2942210" cy="4833745"/>
          </a:xfrm>
        </p:spPr>
        <p:txBody>
          <a:bodyPr>
            <a:normAutofit/>
          </a:bodyPr>
          <a:lstStyle/>
          <a:p>
            <a:r>
              <a:rPr lang="en" dirty="0"/>
              <a:t>In Depth Insight..</a:t>
            </a:r>
            <a:endParaRPr lang="en-AE" dirty="0">
              <a:solidFill>
                <a:srgbClr val="EBEBEB"/>
              </a:solidFill>
            </a:endParaRPr>
          </a:p>
        </p:txBody>
      </p:sp>
      <p:sp>
        <p:nvSpPr>
          <p:cNvPr id="34" name="Rectangle 33">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E"/>
          </a:p>
        </p:txBody>
      </p:sp>
      <p:sp>
        <p:nvSpPr>
          <p:cNvPr id="6" name="Slide Number Placeholder 5">
            <a:extLst>
              <a:ext uri="{FF2B5EF4-FFF2-40B4-BE49-F238E27FC236}">
                <a16:creationId xmlns:a16="http://schemas.microsoft.com/office/drawing/2014/main" id="{622BD6C4-4FA1-C107-A6DA-24C5780689AF}"/>
              </a:ext>
            </a:extLst>
          </p:cNvPr>
          <p:cNvSpPr>
            <a:spLocks noGrp="1"/>
          </p:cNvSpPr>
          <p:nvPr>
            <p:ph type="sldNum" sz="quarter" idx="12"/>
          </p:nvPr>
        </p:nvSpPr>
        <p:spPr>
          <a:xfrm>
            <a:off x="10352540" y="-9069"/>
            <a:ext cx="838199" cy="767687"/>
          </a:xfrm>
        </p:spPr>
        <p:txBody>
          <a:bodyPr>
            <a:normAutofit/>
          </a:bodyPr>
          <a:lstStyle/>
          <a:p>
            <a:pPr>
              <a:spcAft>
                <a:spcPts val="600"/>
              </a:spcAft>
            </a:pPr>
            <a:fld id="{6E91CC32-6A6B-4E2E-BBA1-6864F305DA26}" type="slidenum">
              <a:rPr lang="en-US">
                <a:solidFill>
                  <a:srgbClr val="FFFFFF"/>
                </a:solidFill>
              </a:rPr>
              <a:pPr>
                <a:spcAft>
                  <a:spcPts val="600"/>
                </a:spcAft>
              </a:pPr>
              <a:t>7</a:t>
            </a:fld>
            <a:endParaRPr lang="en-US">
              <a:solidFill>
                <a:srgbClr val="FFFFFF"/>
              </a:solidFill>
            </a:endParaRPr>
          </a:p>
        </p:txBody>
      </p:sp>
      <p:sp>
        <p:nvSpPr>
          <p:cNvPr id="5" name="Footer Placeholder 4">
            <a:extLst>
              <a:ext uri="{FF2B5EF4-FFF2-40B4-BE49-F238E27FC236}">
                <a16:creationId xmlns:a16="http://schemas.microsoft.com/office/drawing/2014/main" id="{DE03C969-434D-AF49-5065-7FB5FC3C8806}"/>
              </a:ext>
            </a:extLst>
          </p:cNvPr>
          <p:cNvSpPr>
            <a:spLocks noGrp="1"/>
          </p:cNvSpPr>
          <p:nvPr>
            <p:ph type="ftr" sz="quarter" idx="11"/>
          </p:nvPr>
        </p:nvSpPr>
        <p:spPr>
          <a:xfrm>
            <a:off x="561110" y="6391838"/>
            <a:ext cx="3859795" cy="304801"/>
          </a:xfrm>
        </p:spPr>
        <p:txBody>
          <a:bodyPr>
            <a:normAutofit/>
          </a:bodyPr>
          <a:lstStyle/>
          <a:p>
            <a:pPr defTabSz="914400">
              <a:spcAft>
                <a:spcPts val="600"/>
              </a:spcAft>
            </a:pPr>
            <a:r>
              <a:rPr lang="en-US" b="0" i="0" dirty="0">
                <a:solidFill>
                  <a:srgbClr val="374151"/>
                </a:solidFill>
                <a:effectLst/>
                <a:latin typeface="Söhne"/>
              </a:rPr>
              <a:t>© [2023] </a:t>
            </a:r>
            <a:r>
              <a:rPr lang="en-US" b="0" i="0" dirty="0" err="1">
                <a:solidFill>
                  <a:srgbClr val="374151"/>
                </a:solidFill>
                <a:effectLst/>
                <a:latin typeface="Söhne"/>
              </a:rPr>
              <a:t>Nahom</a:t>
            </a:r>
            <a:r>
              <a:rPr lang="en-US" b="0" i="0" dirty="0">
                <a:solidFill>
                  <a:srgbClr val="374151"/>
                </a:solidFill>
                <a:effectLst/>
                <a:latin typeface="Söhne"/>
              </a:rPr>
              <a:t> - Saroj | All rights reserved.</a:t>
            </a:r>
            <a:endParaRPr lang="en-US" b="0" i="0" kern="1200" dirty="0">
              <a:solidFill>
                <a:schemeClr val="tx1"/>
              </a:solidFill>
              <a:latin typeface="+mn-lt"/>
              <a:ea typeface="+mn-ea"/>
              <a:cs typeface="+mn-cs"/>
            </a:endParaRPr>
          </a:p>
        </p:txBody>
      </p:sp>
      <p:sp>
        <p:nvSpPr>
          <p:cNvPr id="4" name="Date Placeholder 3">
            <a:extLst>
              <a:ext uri="{FF2B5EF4-FFF2-40B4-BE49-F238E27FC236}">
                <a16:creationId xmlns:a16="http://schemas.microsoft.com/office/drawing/2014/main" id="{30D20CA5-1E3C-0F26-F3DA-DEF1036B9FCA}"/>
              </a:ext>
            </a:extLst>
          </p:cNvPr>
          <p:cNvSpPr>
            <a:spLocks noGrp="1"/>
          </p:cNvSpPr>
          <p:nvPr>
            <p:ph type="dt" sz="half" idx="10"/>
          </p:nvPr>
        </p:nvSpPr>
        <p:spPr>
          <a:xfrm>
            <a:off x="10653104" y="6391838"/>
            <a:ext cx="990599" cy="304799"/>
          </a:xfrm>
        </p:spPr>
        <p:txBody>
          <a:bodyPr>
            <a:normAutofit/>
          </a:bodyPr>
          <a:lstStyle/>
          <a:p>
            <a:pPr>
              <a:spcAft>
                <a:spcPts val="600"/>
              </a:spcAft>
            </a:pPr>
            <a:fld id="{0F996519-E62D-4F8C-AE1E-36928EC7D15C}" type="datetime1">
              <a:rPr lang="en-US" smtClean="0"/>
              <a:pPr>
                <a:spcAft>
                  <a:spcPts val="600"/>
                </a:spcAft>
              </a:pPr>
              <a:t>10/1/23</a:t>
            </a:fld>
            <a:endParaRPr lang="en-US"/>
          </a:p>
        </p:txBody>
      </p:sp>
      <p:graphicFrame>
        <p:nvGraphicFramePr>
          <p:cNvPr id="21" name="Content Placeholder 2">
            <a:extLst>
              <a:ext uri="{FF2B5EF4-FFF2-40B4-BE49-F238E27FC236}">
                <a16:creationId xmlns:a16="http://schemas.microsoft.com/office/drawing/2014/main" id="{C964ECE7-875B-3CEA-1E42-0AFE38227E81}"/>
              </a:ext>
            </a:extLst>
          </p:cNvPr>
          <p:cNvGraphicFramePr>
            <a:graphicFrameLocks noGrp="1"/>
          </p:cNvGraphicFramePr>
          <p:nvPr>
            <p:ph idx="1"/>
            <p:extLst>
              <p:ext uri="{D42A27DB-BD31-4B8C-83A1-F6EECF244321}">
                <p14:modId xmlns:p14="http://schemas.microsoft.com/office/powerpoint/2010/main" val="916312039"/>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3890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molecular model">
            <a:extLst>
              <a:ext uri="{FF2B5EF4-FFF2-40B4-BE49-F238E27FC236}">
                <a16:creationId xmlns:a16="http://schemas.microsoft.com/office/drawing/2014/main" id="{0876F137-5D58-5DAF-E236-ED18EE2D38C7}"/>
              </a:ext>
            </a:extLst>
          </p:cNvPr>
          <p:cNvPicPr>
            <a:picLocks noChangeAspect="1"/>
          </p:cNvPicPr>
          <p:nvPr/>
        </p:nvPicPr>
        <p:blipFill rotWithShape="1">
          <a:blip r:embed="rId2">
            <a:alphaModFix amt="40000"/>
          </a:blip>
          <a:srcRect t="7221" b="8509"/>
          <a:stretch/>
        </p:blipFill>
        <p:spPr>
          <a:xfrm>
            <a:off x="20" y="1558"/>
            <a:ext cx="12191980" cy="6857990"/>
          </a:xfrm>
          <a:prstGeom prst="rect">
            <a:avLst/>
          </a:prstGeom>
        </p:spPr>
      </p:pic>
      <p:sp>
        <p:nvSpPr>
          <p:cNvPr id="2" name="Title 1">
            <a:extLst>
              <a:ext uri="{FF2B5EF4-FFF2-40B4-BE49-F238E27FC236}">
                <a16:creationId xmlns:a16="http://schemas.microsoft.com/office/drawing/2014/main" id="{355CF182-EB3A-F492-69A0-A873F31BA1B4}"/>
              </a:ext>
            </a:extLst>
          </p:cNvPr>
          <p:cNvSpPr>
            <a:spLocks noGrp="1"/>
          </p:cNvSpPr>
          <p:nvPr>
            <p:ph type="title"/>
          </p:nvPr>
        </p:nvSpPr>
        <p:spPr>
          <a:xfrm>
            <a:off x="1154954" y="973668"/>
            <a:ext cx="8761413" cy="706964"/>
          </a:xfrm>
        </p:spPr>
        <p:txBody>
          <a:bodyPr>
            <a:normAutofit/>
          </a:bodyPr>
          <a:lstStyle/>
          <a:p>
            <a:r>
              <a:rPr lang="en" dirty="0">
                <a:solidFill>
                  <a:schemeClr val="tx1"/>
                </a:solidFill>
              </a:rPr>
              <a:t>In Depth Insight…</a:t>
            </a:r>
            <a:endParaRPr lang="en-AE">
              <a:solidFill>
                <a:schemeClr val="tx1"/>
              </a:solidFill>
            </a:endParaRPr>
          </a:p>
        </p:txBody>
      </p:sp>
      <p:sp>
        <p:nvSpPr>
          <p:cNvPr id="6" name="Slide Number Placeholder 5">
            <a:extLst>
              <a:ext uri="{FF2B5EF4-FFF2-40B4-BE49-F238E27FC236}">
                <a16:creationId xmlns:a16="http://schemas.microsoft.com/office/drawing/2014/main" id="{70BDBC04-F491-A1A3-083C-C142427A275D}"/>
              </a:ext>
            </a:extLst>
          </p:cNvPr>
          <p:cNvSpPr>
            <a:spLocks noGrp="1"/>
          </p:cNvSpPr>
          <p:nvPr>
            <p:ph type="sldNum" sz="quarter" idx="12"/>
          </p:nvPr>
        </p:nvSpPr>
        <p:spPr>
          <a:xfrm>
            <a:off x="10352540" y="295729"/>
            <a:ext cx="838199" cy="767687"/>
          </a:xfrm>
        </p:spPr>
        <p:txBody>
          <a:bodyPr>
            <a:normAutofit/>
          </a:bodyPr>
          <a:lstStyle/>
          <a:p>
            <a:pPr>
              <a:spcAft>
                <a:spcPts val="600"/>
              </a:spcAft>
            </a:pPr>
            <a:fld id="{6E91CC32-6A6B-4E2E-BBA1-6864F305DA26}" type="slidenum">
              <a:rPr lang="en-US">
                <a:solidFill>
                  <a:schemeClr val="tx1"/>
                </a:solidFill>
              </a:rPr>
              <a:pPr>
                <a:spcAft>
                  <a:spcPts val="600"/>
                </a:spcAft>
              </a:pPr>
              <a:t>8</a:t>
            </a:fld>
            <a:endParaRPr lang="en-US">
              <a:solidFill>
                <a:schemeClr val="tx1"/>
              </a:solidFill>
            </a:endParaRPr>
          </a:p>
        </p:txBody>
      </p:sp>
      <p:sp>
        <p:nvSpPr>
          <p:cNvPr id="3" name="Content Placeholder 2">
            <a:extLst>
              <a:ext uri="{FF2B5EF4-FFF2-40B4-BE49-F238E27FC236}">
                <a16:creationId xmlns:a16="http://schemas.microsoft.com/office/drawing/2014/main" id="{3567BF2C-D8A7-5A02-B1BB-72CC6F2D9304}"/>
              </a:ext>
            </a:extLst>
          </p:cNvPr>
          <p:cNvSpPr>
            <a:spLocks noGrp="1"/>
          </p:cNvSpPr>
          <p:nvPr>
            <p:ph idx="1"/>
          </p:nvPr>
        </p:nvSpPr>
        <p:spPr>
          <a:xfrm>
            <a:off x="1154954" y="1680632"/>
            <a:ext cx="8825659" cy="4711206"/>
          </a:xfrm>
        </p:spPr>
        <p:txBody>
          <a:bodyPr>
            <a:normAutofit fontScale="92500" lnSpcReduction="20000"/>
          </a:bodyPr>
          <a:lstStyle/>
          <a:p>
            <a:pPr marL="69850" lvl="0" indent="0" rtl="0">
              <a:lnSpc>
                <a:spcPct val="90000"/>
              </a:lnSpc>
              <a:spcBef>
                <a:spcPts val="500"/>
              </a:spcBef>
              <a:spcAft>
                <a:spcPts val="0"/>
              </a:spcAft>
              <a:buSzPts val="2500"/>
              <a:buNone/>
            </a:pPr>
            <a:endParaRPr lang="en-GB" sz="900" b="1" dirty="0">
              <a:solidFill>
                <a:schemeClr val="bg1"/>
              </a:solidFill>
              <a:highlight>
                <a:schemeClr val="lt1"/>
              </a:highlight>
              <a:latin typeface="Calibri"/>
              <a:ea typeface="Calibri"/>
              <a:cs typeface="Calibri"/>
              <a:sym typeface="Calibri"/>
            </a:endParaRPr>
          </a:p>
          <a:p>
            <a:pPr marL="69850" indent="0">
              <a:lnSpc>
                <a:spcPct val="90000"/>
              </a:lnSpc>
              <a:spcBef>
                <a:spcPts val="500"/>
              </a:spcBef>
              <a:buSzPts val="2500"/>
              <a:buNone/>
            </a:pPr>
            <a:r>
              <a:rPr lang="en-GB" sz="3500" b="1" dirty="0">
                <a:solidFill>
                  <a:schemeClr val="tx1"/>
                </a:solidFill>
                <a:highlight>
                  <a:srgbClr val="000000"/>
                </a:highlight>
                <a:latin typeface="Calibri"/>
                <a:ea typeface="Calibri"/>
                <a:cs typeface="Calibri"/>
                <a:sym typeface="Calibri"/>
              </a:rPr>
              <a:t>Spark Streaming Kafka Consumer</a:t>
            </a:r>
            <a:endParaRPr lang="en-GB" b="1" dirty="0">
              <a:solidFill>
                <a:schemeClr val="bg1"/>
              </a:solidFill>
              <a:highlight>
                <a:schemeClr val="lt1"/>
              </a:highlight>
              <a:latin typeface="Calibri"/>
              <a:ea typeface="Calibri"/>
              <a:cs typeface="Calibri"/>
              <a:sym typeface="Calibri"/>
            </a:endParaRPr>
          </a:p>
          <a:p>
            <a:pPr marL="69850" lvl="0" indent="0" rtl="0">
              <a:lnSpc>
                <a:spcPct val="90000"/>
              </a:lnSpc>
              <a:spcBef>
                <a:spcPts val="500"/>
              </a:spcBef>
              <a:spcAft>
                <a:spcPts val="0"/>
              </a:spcAft>
              <a:buSzPts val="2500"/>
              <a:buNone/>
            </a:pPr>
            <a:r>
              <a:rPr lang="en-GB" b="1" dirty="0">
                <a:solidFill>
                  <a:schemeClr val="bg1"/>
                </a:solidFill>
                <a:highlight>
                  <a:schemeClr val="lt1"/>
                </a:highlight>
                <a:latin typeface="Calibri"/>
                <a:ea typeface="Calibri"/>
                <a:cs typeface="Calibri"/>
                <a:sym typeface="Calibri"/>
              </a:rPr>
              <a:t>      </a:t>
            </a:r>
          </a:p>
          <a:p>
            <a:pPr marL="457200" lvl="0" indent="-387350" rtl="0">
              <a:lnSpc>
                <a:spcPct val="90000"/>
              </a:lnSpc>
              <a:spcBef>
                <a:spcPts val="500"/>
              </a:spcBef>
              <a:spcAft>
                <a:spcPts val="0"/>
              </a:spcAft>
              <a:buSzPts val="2500"/>
              <a:buFont typeface="Calibri"/>
              <a:buChar char="●"/>
            </a:pPr>
            <a:r>
              <a:rPr lang="en-GB" b="1" dirty="0">
                <a:solidFill>
                  <a:schemeClr val="bg1"/>
                </a:solidFill>
                <a:highlight>
                  <a:schemeClr val="lt1"/>
                </a:highlight>
                <a:latin typeface="Calibri"/>
                <a:ea typeface="Calibri"/>
                <a:cs typeface="Calibri"/>
                <a:sym typeface="Calibri"/>
              </a:rPr>
              <a:t>- Consumes the sample tweet stream from the Kafka topic.</a:t>
            </a:r>
          </a:p>
          <a:p>
            <a:pPr marL="457200" lvl="0" indent="-387350" rtl="0">
              <a:lnSpc>
                <a:spcPct val="90000"/>
              </a:lnSpc>
              <a:spcBef>
                <a:spcPts val="500"/>
              </a:spcBef>
              <a:spcAft>
                <a:spcPts val="0"/>
              </a:spcAft>
              <a:buSzPts val="2500"/>
              <a:buFont typeface="Calibri"/>
              <a:buChar char="●"/>
            </a:pPr>
            <a:endParaRPr lang="en-GB" b="1" dirty="0">
              <a:solidFill>
                <a:schemeClr val="bg1"/>
              </a:solidFill>
              <a:highlight>
                <a:schemeClr val="lt1"/>
              </a:highlight>
              <a:latin typeface="Calibri"/>
              <a:ea typeface="Calibri"/>
              <a:cs typeface="Calibri"/>
              <a:sym typeface="Calibri"/>
            </a:endParaRPr>
          </a:p>
          <a:p>
            <a:pPr marL="457200" lvl="0" indent="-387350" rtl="0">
              <a:lnSpc>
                <a:spcPct val="90000"/>
              </a:lnSpc>
              <a:spcBef>
                <a:spcPts val="500"/>
              </a:spcBef>
              <a:spcAft>
                <a:spcPts val="0"/>
              </a:spcAft>
              <a:buSzPts val="2500"/>
              <a:buFont typeface="Calibri"/>
              <a:buChar char="●"/>
            </a:pPr>
            <a:r>
              <a:rPr lang="en-GB" b="1" dirty="0">
                <a:solidFill>
                  <a:schemeClr val="bg1"/>
                </a:solidFill>
                <a:highlight>
                  <a:schemeClr val="lt1"/>
                </a:highlight>
                <a:latin typeface="Calibri"/>
                <a:ea typeface="Calibri"/>
                <a:cs typeface="Calibri"/>
                <a:sym typeface="Calibri"/>
              </a:rPr>
              <a:t>- Passes the tweets to Spark for processing and analysis </a:t>
            </a:r>
          </a:p>
          <a:p>
            <a:pPr marL="457200" lvl="0" indent="-387350" rtl="0">
              <a:lnSpc>
                <a:spcPct val="90000"/>
              </a:lnSpc>
              <a:spcBef>
                <a:spcPts val="500"/>
              </a:spcBef>
              <a:spcAft>
                <a:spcPts val="0"/>
              </a:spcAft>
              <a:buSzPts val="2500"/>
              <a:buFont typeface="Calibri"/>
              <a:buChar char="●"/>
            </a:pPr>
            <a:endParaRPr lang="en-GB" b="1" dirty="0">
              <a:solidFill>
                <a:schemeClr val="bg1"/>
              </a:solidFill>
              <a:highlight>
                <a:schemeClr val="lt1"/>
              </a:highlight>
              <a:latin typeface="Calibri"/>
              <a:ea typeface="Calibri"/>
              <a:cs typeface="Calibri"/>
              <a:sym typeface="Calibri"/>
            </a:endParaRPr>
          </a:p>
          <a:p>
            <a:pPr marL="457200" lvl="0" indent="-387350" rtl="0">
              <a:lnSpc>
                <a:spcPct val="90000"/>
              </a:lnSpc>
              <a:spcBef>
                <a:spcPts val="500"/>
              </a:spcBef>
              <a:spcAft>
                <a:spcPts val="0"/>
              </a:spcAft>
              <a:buSzPts val="2500"/>
              <a:buFont typeface="Calibri"/>
              <a:buChar char="●"/>
            </a:pPr>
            <a:r>
              <a:rPr lang="en-GB" b="1" dirty="0">
                <a:solidFill>
                  <a:schemeClr val="bg1"/>
                </a:solidFill>
                <a:highlight>
                  <a:schemeClr val="lt1"/>
                </a:highlight>
                <a:latin typeface="Calibri"/>
                <a:ea typeface="Calibri"/>
                <a:cs typeface="Calibri"/>
                <a:sym typeface="Calibri"/>
              </a:rPr>
              <a:t>- Spark aggregates and filters the tweets based on keywords defined in HBase tables</a:t>
            </a:r>
          </a:p>
          <a:p>
            <a:pPr marL="457200" lvl="0" indent="-387350" rtl="0">
              <a:lnSpc>
                <a:spcPct val="90000"/>
              </a:lnSpc>
              <a:spcBef>
                <a:spcPts val="500"/>
              </a:spcBef>
              <a:spcAft>
                <a:spcPts val="0"/>
              </a:spcAft>
              <a:buSzPts val="2500"/>
              <a:buFont typeface="Calibri"/>
              <a:buChar char="●"/>
            </a:pPr>
            <a:endParaRPr lang="en-GB" b="1" dirty="0">
              <a:solidFill>
                <a:schemeClr val="bg1"/>
              </a:solidFill>
              <a:highlight>
                <a:schemeClr val="lt1"/>
              </a:highlight>
              <a:latin typeface="Calibri"/>
              <a:ea typeface="Calibri"/>
              <a:cs typeface="Calibri"/>
              <a:sym typeface="Calibri"/>
            </a:endParaRPr>
          </a:p>
          <a:p>
            <a:pPr marL="457200" lvl="0" indent="-387350" rtl="0">
              <a:lnSpc>
                <a:spcPct val="90000"/>
              </a:lnSpc>
              <a:spcBef>
                <a:spcPts val="500"/>
              </a:spcBef>
              <a:spcAft>
                <a:spcPts val="0"/>
              </a:spcAft>
              <a:buSzPts val="2500"/>
              <a:buFont typeface="Calibri"/>
              <a:buChar char="●"/>
            </a:pPr>
            <a:r>
              <a:rPr lang="en-GB" b="1" dirty="0">
                <a:solidFill>
                  <a:schemeClr val="bg1"/>
                </a:solidFill>
                <a:highlight>
                  <a:schemeClr val="lt1"/>
                </a:highlight>
                <a:latin typeface="Calibri"/>
                <a:ea typeface="Calibri"/>
                <a:cs typeface="Calibri"/>
                <a:sym typeface="Calibri"/>
              </a:rPr>
              <a:t>- Applies transformations to extract insights and derive aggregated metrics from the</a:t>
            </a:r>
          </a:p>
          <a:p>
            <a:pPr marL="69850" lvl="0" indent="0" rtl="0">
              <a:lnSpc>
                <a:spcPct val="90000"/>
              </a:lnSpc>
              <a:spcBef>
                <a:spcPts val="500"/>
              </a:spcBef>
              <a:spcAft>
                <a:spcPts val="0"/>
              </a:spcAft>
              <a:buSzPts val="2500"/>
              <a:buNone/>
            </a:pPr>
            <a:endParaRPr lang="en-GB" b="1" dirty="0">
              <a:solidFill>
                <a:schemeClr val="bg1"/>
              </a:solidFill>
              <a:highlight>
                <a:schemeClr val="lt1"/>
              </a:highlight>
              <a:latin typeface="Calibri"/>
              <a:ea typeface="Calibri"/>
              <a:cs typeface="Calibri"/>
              <a:sym typeface="Calibri"/>
            </a:endParaRPr>
          </a:p>
          <a:p>
            <a:pPr marL="69850" lvl="0" indent="0" rtl="0">
              <a:lnSpc>
                <a:spcPct val="90000"/>
              </a:lnSpc>
              <a:spcBef>
                <a:spcPts val="500"/>
              </a:spcBef>
              <a:spcAft>
                <a:spcPts val="0"/>
              </a:spcAft>
              <a:buSzPts val="2500"/>
              <a:buNone/>
            </a:pPr>
            <a:r>
              <a:rPr lang="en-GB" b="1" dirty="0">
                <a:solidFill>
                  <a:schemeClr val="bg1"/>
                </a:solidFill>
                <a:highlight>
                  <a:schemeClr val="lt1"/>
                </a:highlight>
                <a:latin typeface="Calibri"/>
                <a:ea typeface="Calibri"/>
                <a:cs typeface="Calibri"/>
                <a:sym typeface="Calibri"/>
              </a:rPr>
              <a:t> tweet stream</a:t>
            </a:r>
          </a:p>
          <a:p>
            <a:pPr marL="457200" lvl="0" indent="-387350" rtl="0">
              <a:lnSpc>
                <a:spcPct val="90000"/>
              </a:lnSpc>
              <a:spcBef>
                <a:spcPts val="500"/>
              </a:spcBef>
              <a:spcAft>
                <a:spcPts val="0"/>
              </a:spcAft>
              <a:buSzPts val="2500"/>
              <a:buFont typeface="Calibri"/>
              <a:buChar char="●"/>
            </a:pPr>
            <a:endParaRPr lang="en-GB" b="1" dirty="0">
              <a:solidFill>
                <a:schemeClr val="bg1"/>
              </a:solidFill>
              <a:highlight>
                <a:schemeClr val="lt1"/>
              </a:highlight>
              <a:latin typeface="Calibri"/>
              <a:ea typeface="Calibri"/>
              <a:cs typeface="Calibri"/>
              <a:sym typeface="Calibri"/>
            </a:endParaRPr>
          </a:p>
          <a:p>
            <a:pPr marL="457200" lvl="0" indent="-387350" rtl="0">
              <a:lnSpc>
                <a:spcPct val="90000"/>
              </a:lnSpc>
              <a:spcBef>
                <a:spcPts val="500"/>
              </a:spcBef>
              <a:spcAft>
                <a:spcPts val="0"/>
              </a:spcAft>
              <a:buSzPts val="2500"/>
              <a:buFont typeface="Calibri"/>
              <a:buChar char="●"/>
            </a:pPr>
            <a:r>
              <a:rPr lang="en-GB" b="1" dirty="0">
                <a:solidFill>
                  <a:schemeClr val="bg1"/>
                </a:solidFill>
                <a:highlight>
                  <a:schemeClr val="lt1"/>
                </a:highlight>
                <a:latin typeface="Calibri"/>
                <a:ea typeface="Calibri"/>
                <a:cs typeface="Calibri"/>
                <a:sym typeface="Calibri"/>
              </a:rPr>
              <a:t>- Filters the stream to relevant tweets containing keywords of interest</a:t>
            </a:r>
          </a:p>
          <a:p>
            <a:pPr marL="457200" lvl="0" indent="-387350" rtl="0">
              <a:lnSpc>
                <a:spcPct val="90000"/>
              </a:lnSpc>
              <a:spcBef>
                <a:spcPts val="500"/>
              </a:spcBef>
              <a:spcAft>
                <a:spcPts val="0"/>
              </a:spcAft>
              <a:buSzPts val="2500"/>
              <a:buFont typeface="Calibri"/>
              <a:buChar char="●"/>
            </a:pPr>
            <a:endParaRPr lang="en-GB" b="1" dirty="0">
              <a:solidFill>
                <a:schemeClr val="bg1"/>
              </a:solidFill>
              <a:highlight>
                <a:schemeClr val="lt1"/>
              </a:highlight>
              <a:latin typeface="Calibri"/>
              <a:ea typeface="Calibri"/>
              <a:cs typeface="Calibri"/>
              <a:sym typeface="Calibri"/>
            </a:endParaRPr>
          </a:p>
          <a:p>
            <a:pPr marL="457200" lvl="0" indent="-387350" rtl="0">
              <a:lnSpc>
                <a:spcPct val="90000"/>
              </a:lnSpc>
              <a:spcBef>
                <a:spcPts val="500"/>
              </a:spcBef>
              <a:spcAft>
                <a:spcPts val="0"/>
              </a:spcAft>
              <a:buSzPts val="2500"/>
              <a:buFont typeface="Calibri"/>
              <a:buChar char="●"/>
            </a:pPr>
            <a:r>
              <a:rPr lang="en-GB" b="1" dirty="0">
                <a:solidFill>
                  <a:schemeClr val="bg1"/>
                </a:solidFill>
                <a:highlight>
                  <a:schemeClr val="lt1"/>
                </a:highlight>
                <a:latin typeface="Calibri"/>
                <a:ea typeface="Calibri"/>
                <a:cs typeface="Calibri"/>
                <a:sym typeface="Calibri"/>
              </a:rPr>
              <a:t>- Structures the tweets into a columnar format for analysis </a:t>
            </a:r>
          </a:p>
          <a:p>
            <a:pPr marL="457200" lvl="0" indent="-387350" rtl="0">
              <a:lnSpc>
                <a:spcPct val="90000"/>
              </a:lnSpc>
              <a:spcBef>
                <a:spcPts val="500"/>
              </a:spcBef>
              <a:spcAft>
                <a:spcPts val="0"/>
              </a:spcAft>
              <a:buSzPts val="2500"/>
              <a:buFont typeface="Calibri"/>
              <a:buChar char="●"/>
            </a:pPr>
            <a:endParaRPr lang="en-GB" b="1" dirty="0">
              <a:solidFill>
                <a:schemeClr val="bg1"/>
              </a:solidFill>
              <a:highlight>
                <a:schemeClr val="lt1"/>
              </a:highlight>
              <a:latin typeface="Calibri"/>
              <a:ea typeface="Calibri"/>
              <a:cs typeface="Calibri"/>
              <a:sym typeface="Calibri"/>
            </a:endParaRPr>
          </a:p>
          <a:p>
            <a:pPr marL="457200" lvl="0" indent="-387350" rtl="0">
              <a:lnSpc>
                <a:spcPct val="90000"/>
              </a:lnSpc>
              <a:spcBef>
                <a:spcPts val="500"/>
              </a:spcBef>
              <a:spcAft>
                <a:spcPts val="0"/>
              </a:spcAft>
              <a:buSzPts val="2500"/>
              <a:buFont typeface="Calibri"/>
              <a:buChar char="●"/>
            </a:pPr>
            <a:r>
              <a:rPr lang="en-GB" b="1" dirty="0">
                <a:solidFill>
                  <a:schemeClr val="bg1"/>
                </a:solidFill>
                <a:highlight>
                  <a:schemeClr val="lt1"/>
                </a:highlight>
                <a:latin typeface="Calibri"/>
                <a:ea typeface="Calibri"/>
                <a:cs typeface="Calibri"/>
                <a:sym typeface="Calibri"/>
              </a:rPr>
              <a:t>- Stores the aggregated and filtered tweets back into HBase tables</a:t>
            </a:r>
          </a:p>
          <a:p>
            <a:pPr marL="69850" lvl="0" indent="0" rtl="0">
              <a:lnSpc>
                <a:spcPct val="90000"/>
              </a:lnSpc>
              <a:spcBef>
                <a:spcPts val="500"/>
              </a:spcBef>
              <a:spcAft>
                <a:spcPts val="0"/>
              </a:spcAft>
              <a:buSzPts val="2500"/>
              <a:buNone/>
            </a:pPr>
            <a:endParaRPr lang="en-GB" sz="900" b="1" dirty="0">
              <a:solidFill>
                <a:schemeClr val="tx1"/>
              </a:solidFill>
              <a:highlight>
                <a:schemeClr val="lt1"/>
              </a:highlight>
              <a:latin typeface="Calibri"/>
              <a:ea typeface="Calibri"/>
              <a:cs typeface="Calibri"/>
              <a:sym typeface="Calibri"/>
            </a:endParaRPr>
          </a:p>
        </p:txBody>
      </p:sp>
      <p:sp>
        <p:nvSpPr>
          <p:cNvPr id="5" name="Footer Placeholder 4">
            <a:extLst>
              <a:ext uri="{FF2B5EF4-FFF2-40B4-BE49-F238E27FC236}">
                <a16:creationId xmlns:a16="http://schemas.microsoft.com/office/drawing/2014/main" id="{93E114C7-8301-6847-05BA-90F5D3CC0F41}"/>
              </a:ext>
            </a:extLst>
          </p:cNvPr>
          <p:cNvSpPr>
            <a:spLocks noGrp="1"/>
          </p:cNvSpPr>
          <p:nvPr>
            <p:ph type="ftr" sz="quarter" idx="11"/>
          </p:nvPr>
        </p:nvSpPr>
        <p:spPr>
          <a:xfrm>
            <a:off x="561110" y="6391838"/>
            <a:ext cx="3859795" cy="304801"/>
          </a:xfrm>
        </p:spPr>
        <p:txBody>
          <a:bodyPr>
            <a:normAutofit/>
          </a:bodyPr>
          <a:lstStyle/>
          <a:p>
            <a:pPr defTabSz="914400">
              <a:spcAft>
                <a:spcPts val="600"/>
              </a:spcAft>
            </a:pPr>
            <a:r>
              <a:rPr lang="en-US" b="0" i="0" dirty="0">
                <a:solidFill>
                  <a:srgbClr val="374151"/>
                </a:solidFill>
                <a:effectLst/>
                <a:highlight>
                  <a:srgbClr val="00FF00"/>
                </a:highlight>
                <a:latin typeface="Söhne"/>
              </a:rPr>
              <a:t>© [2023] </a:t>
            </a:r>
            <a:r>
              <a:rPr lang="en-US" b="0" i="0" dirty="0" err="1">
                <a:solidFill>
                  <a:srgbClr val="374151"/>
                </a:solidFill>
                <a:effectLst/>
                <a:highlight>
                  <a:srgbClr val="00FF00"/>
                </a:highlight>
                <a:latin typeface="Söhne"/>
              </a:rPr>
              <a:t>Nahom</a:t>
            </a:r>
            <a:r>
              <a:rPr lang="en-US" b="0" i="0" dirty="0">
                <a:solidFill>
                  <a:srgbClr val="374151"/>
                </a:solidFill>
                <a:effectLst/>
                <a:highlight>
                  <a:srgbClr val="00FF00"/>
                </a:highlight>
                <a:latin typeface="Söhne"/>
              </a:rPr>
              <a:t> - Saroj | All rights reserved.</a:t>
            </a:r>
            <a:endParaRPr lang="en-US" b="0" i="0" kern="1200" dirty="0">
              <a:solidFill>
                <a:schemeClr val="tx1"/>
              </a:solidFill>
              <a:highlight>
                <a:srgbClr val="00FF00"/>
              </a:highlight>
              <a:latin typeface="+mn-lt"/>
              <a:ea typeface="+mn-ea"/>
              <a:cs typeface="+mn-cs"/>
            </a:endParaRPr>
          </a:p>
        </p:txBody>
      </p:sp>
      <p:sp>
        <p:nvSpPr>
          <p:cNvPr id="4" name="Date Placeholder 3">
            <a:extLst>
              <a:ext uri="{FF2B5EF4-FFF2-40B4-BE49-F238E27FC236}">
                <a16:creationId xmlns:a16="http://schemas.microsoft.com/office/drawing/2014/main" id="{6DA2C0A0-5B53-FCC8-F3BE-AE4DD2D460DE}"/>
              </a:ext>
            </a:extLst>
          </p:cNvPr>
          <p:cNvSpPr>
            <a:spLocks noGrp="1"/>
          </p:cNvSpPr>
          <p:nvPr>
            <p:ph type="dt" sz="half" idx="10"/>
          </p:nvPr>
        </p:nvSpPr>
        <p:spPr>
          <a:xfrm>
            <a:off x="10653104" y="6391838"/>
            <a:ext cx="990599" cy="304799"/>
          </a:xfrm>
        </p:spPr>
        <p:txBody>
          <a:bodyPr>
            <a:normAutofit/>
          </a:bodyPr>
          <a:lstStyle/>
          <a:p>
            <a:pPr>
              <a:spcAft>
                <a:spcPts val="600"/>
              </a:spcAft>
            </a:pPr>
            <a:fld id="{0F996519-E62D-4F8C-AE1E-36928EC7D15C}" type="datetime1">
              <a:rPr lang="en-US">
                <a:solidFill>
                  <a:schemeClr val="tx1"/>
                </a:solidFill>
              </a:rPr>
              <a:pPr>
                <a:spcAft>
                  <a:spcPts val="600"/>
                </a:spcAft>
              </a:pPr>
              <a:t>10/1/23</a:t>
            </a:fld>
            <a:endParaRPr lang="en-US">
              <a:solidFill>
                <a:schemeClr val="tx1"/>
              </a:solidFill>
            </a:endParaRPr>
          </a:p>
        </p:txBody>
      </p:sp>
    </p:spTree>
    <p:extLst>
      <p:ext uri="{BB962C8B-B14F-4D97-AF65-F5344CB8AC3E}">
        <p14:creationId xmlns:p14="http://schemas.microsoft.com/office/powerpoint/2010/main" val="125977400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5" name="Rectangle 14">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8" name="Rectangle 17">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920F307-DD77-14F8-C735-ED9747606DA7}"/>
              </a:ext>
            </a:extLst>
          </p:cNvPr>
          <p:cNvSpPr>
            <a:spLocks noGrp="1"/>
          </p:cNvSpPr>
          <p:nvPr>
            <p:ph type="title"/>
          </p:nvPr>
        </p:nvSpPr>
        <p:spPr>
          <a:xfrm>
            <a:off x="8382055" y="1241266"/>
            <a:ext cx="3161016" cy="3153753"/>
          </a:xfrm>
        </p:spPr>
        <p:txBody>
          <a:bodyPr vert="horz" lIns="91440" tIns="45720" rIns="91440" bIns="45720" rtlCol="0" anchor="b">
            <a:normAutofit/>
          </a:bodyPr>
          <a:lstStyle/>
          <a:p>
            <a:r>
              <a:rPr lang="en-US" sz="5400" b="0" i="0" kern="1200">
                <a:solidFill>
                  <a:srgbClr val="EBEBEB"/>
                </a:solidFill>
                <a:latin typeface="+mj-lt"/>
                <a:ea typeface="+mj-ea"/>
                <a:cs typeface="+mj-cs"/>
              </a:rPr>
              <a:t>The Data..</a:t>
            </a:r>
          </a:p>
        </p:txBody>
      </p:sp>
      <p:grpSp>
        <p:nvGrpSpPr>
          <p:cNvPr id="20" name="Group 19">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1" name="Rectangle 20">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6" name="Slide Number Placeholder 5">
            <a:extLst>
              <a:ext uri="{FF2B5EF4-FFF2-40B4-BE49-F238E27FC236}">
                <a16:creationId xmlns:a16="http://schemas.microsoft.com/office/drawing/2014/main" id="{CE1F15BD-B63B-287C-D7B9-69C6D246EC55}"/>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6E91CC32-6A6B-4E2E-BBA1-6864F305DA26}" type="slidenum">
              <a:rPr lang="en-US">
                <a:solidFill>
                  <a:srgbClr val="FFFFFF"/>
                </a:solidFill>
              </a:rPr>
              <a:pPr defTabSz="914400">
                <a:spcAft>
                  <a:spcPts val="600"/>
                </a:spcAft>
              </a:pPr>
              <a:t>9</a:t>
            </a:fld>
            <a:endParaRPr lang="en-US">
              <a:solidFill>
                <a:srgbClr val="FFFFFF"/>
              </a:solidFill>
            </a:endParaRPr>
          </a:p>
        </p:txBody>
      </p:sp>
      <p:sp>
        <p:nvSpPr>
          <p:cNvPr id="5" name="Footer Placeholder 4">
            <a:extLst>
              <a:ext uri="{FF2B5EF4-FFF2-40B4-BE49-F238E27FC236}">
                <a16:creationId xmlns:a16="http://schemas.microsoft.com/office/drawing/2014/main" id="{D6ED21B8-F796-574F-E43D-699B6A28CC5E}"/>
              </a:ext>
            </a:extLst>
          </p:cNvPr>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0" i="0" kern="1200">
                <a:latin typeface="+mn-lt"/>
                <a:ea typeface="+mn-ea"/>
                <a:cs typeface="+mn-cs"/>
              </a:rPr>
              <a:t>Sample Footer Text</a:t>
            </a:r>
          </a:p>
        </p:txBody>
      </p:sp>
      <p:pic>
        <p:nvPicPr>
          <p:cNvPr id="9" name="Content Placeholder 8" descr="A screenshot of a computer code&#10;&#10;Description automatically generated">
            <a:extLst>
              <a:ext uri="{FF2B5EF4-FFF2-40B4-BE49-F238E27FC236}">
                <a16:creationId xmlns:a16="http://schemas.microsoft.com/office/drawing/2014/main" id="{7DE79193-B2C6-8F0C-7F2C-E9A4D90FCB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1858" y="647114"/>
            <a:ext cx="6022858" cy="5435499"/>
          </a:xfrm>
          <a:prstGeom prst="rect">
            <a:avLst/>
          </a:prstGeom>
        </p:spPr>
      </p:pic>
      <p:sp>
        <p:nvSpPr>
          <p:cNvPr id="4" name="Date Placeholder 3">
            <a:extLst>
              <a:ext uri="{FF2B5EF4-FFF2-40B4-BE49-F238E27FC236}">
                <a16:creationId xmlns:a16="http://schemas.microsoft.com/office/drawing/2014/main" id="{94540D50-1E13-114F-DD54-6B69A55A178C}"/>
              </a:ext>
            </a:extLst>
          </p:cNvPr>
          <p:cNvSpPr>
            <a:spLocks noGrp="1"/>
          </p:cNvSpPr>
          <p:nvPr>
            <p:ph type="dt" sz="half" idx="10"/>
          </p:nvPr>
        </p:nvSpPr>
        <p:spPr>
          <a:xfrm>
            <a:off x="10653104" y="6391838"/>
            <a:ext cx="990599" cy="304799"/>
          </a:xfrm>
        </p:spPr>
        <p:txBody>
          <a:bodyPr vert="horz" lIns="91440" tIns="45720" rIns="91440" bIns="45720" rtlCol="0" anchor="t">
            <a:normAutofit/>
          </a:bodyPr>
          <a:lstStyle/>
          <a:p>
            <a:pPr algn="l" defTabSz="914400">
              <a:spcAft>
                <a:spcPts val="600"/>
              </a:spcAft>
            </a:pPr>
            <a:fld id="{0F996519-E62D-4F8C-AE1E-36928EC7D15C}" type="datetime1">
              <a:rPr lang="en-US" b="0"/>
              <a:pPr algn="l" defTabSz="914400">
                <a:spcAft>
                  <a:spcPts val="600"/>
                </a:spcAft>
              </a:pPr>
              <a:t>10/1/23</a:t>
            </a:fld>
            <a:endParaRPr lang="en-US" b="0"/>
          </a:p>
        </p:txBody>
      </p:sp>
    </p:spTree>
    <p:extLst>
      <p:ext uri="{BB962C8B-B14F-4D97-AF65-F5344CB8AC3E}">
        <p14:creationId xmlns:p14="http://schemas.microsoft.com/office/powerpoint/2010/main" val="32865929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790</TotalTime>
  <Words>1311</Words>
  <Application>Microsoft Macintosh PowerPoint</Application>
  <PresentationFormat>Widescreen</PresentationFormat>
  <Paragraphs>184</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-apple-system</vt:lpstr>
      <vt:lpstr>Arial</vt:lpstr>
      <vt:lpstr>Calibri</vt:lpstr>
      <vt:lpstr>Century Gothic</vt:lpstr>
      <vt:lpstr>Georgia Pro Black</vt:lpstr>
      <vt:lpstr>Roboto</vt:lpstr>
      <vt:lpstr>Söhne</vt:lpstr>
      <vt:lpstr>Wingdings 3</vt:lpstr>
      <vt:lpstr>Ion Boardroom</vt:lpstr>
      <vt:lpstr>        BIG DATA                           TECHNOLOGY        FINAL PROJECT</vt:lpstr>
      <vt:lpstr>BIG DATA TECHNOLOGY FINAL PROJECT</vt:lpstr>
      <vt:lpstr>Submitted To: Prof. Mrudula Mukadam </vt:lpstr>
      <vt:lpstr>Technologies Used</vt:lpstr>
      <vt:lpstr>       Project Overview</vt:lpstr>
      <vt:lpstr>The Flow </vt:lpstr>
      <vt:lpstr>In Depth Insight..</vt:lpstr>
      <vt:lpstr>In Depth Insight…</vt:lpstr>
      <vt:lpstr>The Data..</vt:lpstr>
      <vt:lpstr>Spark Streaming from kafka to Hbase..</vt:lpstr>
      <vt:lpstr>In Depth Insight..</vt:lpstr>
      <vt:lpstr>Spark SQL from HBase to HDFS..</vt:lpstr>
      <vt:lpstr>              Hive CSV Files</vt:lpstr>
      <vt:lpstr>                Hive Table Contents..</vt:lpstr>
      <vt:lpstr>In Depth Insight..</vt:lpstr>
      <vt:lpstr>    Tableau Visualization</vt:lpstr>
      <vt:lpstr>Tableau Visualization contd..</vt:lpstr>
      <vt:lpstr>In Depth Analysis – Demo Steps..</vt:lpstr>
      <vt:lpstr>Demo Steps contd..</vt:lpstr>
      <vt:lpstr>Demo Steps contd..</vt:lpstr>
      <vt:lpstr>Wholeness and Consciousness of Project</vt:lpstr>
      <vt:lpstr>PowerPoint Presentation</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BIG DATA                           TECHNOLOGY        FINAL PROJECT</dc:title>
  <dc:creator>Nahom Tsehaye Debretsion</dc:creator>
  <cp:lastModifiedBy>Saroj Kumar Dev</cp:lastModifiedBy>
  <cp:revision>3</cp:revision>
  <dcterms:created xsi:type="dcterms:W3CDTF">2023-10-01T07:31:12Z</dcterms:created>
  <dcterms:modified xsi:type="dcterms:W3CDTF">2023-10-01T21:59:44Z</dcterms:modified>
</cp:coreProperties>
</file>